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84" r:id="rId3"/>
    <p:sldId id="285" r:id="rId4"/>
    <p:sldId id="281" r:id="rId5"/>
    <p:sldId id="282" r:id="rId6"/>
    <p:sldId id="283" r:id="rId7"/>
    <p:sldId id="266" r:id="rId8"/>
    <p:sldId id="286" r:id="rId9"/>
    <p:sldId id="262" r:id="rId10"/>
    <p:sldId id="324" r:id="rId11"/>
    <p:sldId id="304" r:id="rId12"/>
    <p:sldId id="344" r:id="rId13"/>
    <p:sldId id="367" r:id="rId14"/>
    <p:sldId id="337" r:id="rId15"/>
    <p:sldId id="368" r:id="rId16"/>
    <p:sldId id="271" r:id="rId17"/>
    <p:sldId id="345" r:id="rId18"/>
    <p:sldId id="351" r:id="rId19"/>
    <p:sldId id="352" r:id="rId20"/>
    <p:sldId id="359" r:id="rId21"/>
    <p:sldId id="356" r:id="rId22"/>
    <p:sldId id="258" r:id="rId23"/>
    <p:sldId id="369" r:id="rId24"/>
    <p:sldId id="290" r:id="rId25"/>
    <p:sldId id="291" r:id="rId26"/>
    <p:sldId id="364" r:id="rId27"/>
    <p:sldId id="259" r:id="rId28"/>
    <p:sldId id="354" r:id="rId29"/>
    <p:sldId id="275" r:id="rId30"/>
    <p:sldId id="353" r:id="rId31"/>
    <p:sldId id="360" r:id="rId32"/>
    <p:sldId id="261" r:id="rId33"/>
    <p:sldId id="355" r:id="rId34"/>
    <p:sldId id="366" r:id="rId35"/>
    <p:sldId id="349" r:id="rId36"/>
    <p:sldId id="340" r:id="rId37"/>
    <p:sldId id="341" r:id="rId38"/>
    <p:sldId id="365" r:id="rId39"/>
    <p:sldId id="307" r:id="rId40"/>
    <p:sldId id="370" r:id="rId41"/>
    <p:sldId id="350" r:id="rId42"/>
    <p:sldId id="363" r:id="rId43"/>
    <p:sldId id="2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04BB46-D4A1-894E-A16C-F4DA4FD5537F}">
          <p14:sldIdLst>
            <p14:sldId id="257"/>
          </p14:sldIdLst>
        </p14:section>
        <p14:section name="Untitled Section" id="{B271E968-C9AC-3A4D-9194-AE2D5E45AB20}">
          <p14:sldIdLst>
            <p14:sldId id="284"/>
            <p14:sldId id="285"/>
          </p14:sldIdLst>
        </p14:section>
        <p14:section name="Untitled Section" id="{3876D655-1FCF-5845-838F-15575AF3367B}">
          <p14:sldIdLst>
            <p14:sldId id="281"/>
            <p14:sldId id="282"/>
            <p14:sldId id="283"/>
          </p14:sldIdLst>
        </p14:section>
        <p14:section name="Untitled Section" id="{214D77E6-F988-E648-A5AE-6E94D96B0153}">
          <p14:sldIdLst>
            <p14:sldId id="266"/>
            <p14:sldId id="286"/>
            <p14:sldId id="262"/>
          </p14:sldIdLst>
        </p14:section>
        <p14:section name="Untitled Section" id="{C106BBA1-1EEE-AD41-850A-6ED8A93C3D9D}">
          <p14:sldIdLst>
            <p14:sldId id="324"/>
            <p14:sldId id="304"/>
          </p14:sldIdLst>
        </p14:section>
        <p14:section name="Untitled Section" id="{D6DF4A23-B666-7942-A0A2-D782F62B44D3}">
          <p14:sldIdLst>
            <p14:sldId id="344"/>
            <p14:sldId id="367"/>
            <p14:sldId id="337"/>
            <p14:sldId id="368"/>
          </p14:sldIdLst>
        </p14:section>
        <p14:section name="Untitled Section" id="{3A8EC00F-F3B8-234F-B387-3B60B1F6C063}">
          <p14:sldIdLst>
            <p14:sldId id="271"/>
            <p14:sldId id="345"/>
            <p14:sldId id="351"/>
            <p14:sldId id="352"/>
            <p14:sldId id="359"/>
            <p14:sldId id="356"/>
          </p14:sldIdLst>
        </p14:section>
        <p14:section name="Untitled Section" id="{141E7E60-24B9-EE43-8EB1-491392FEE11E}">
          <p14:sldIdLst>
            <p14:sldId id="258"/>
            <p14:sldId id="369"/>
          </p14:sldIdLst>
        </p14:section>
        <p14:section name="Untitled Section" id="{7F4C769F-BB62-364A-AF19-007D4409DA6D}">
          <p14:sldIdLst>
            <p14:sldId id="290"/>
            <p14:sldId id="291"/>
            <p14:sldId id="364"/>
          </p14:sldIdLst>
        </p14:section>
        <p14:section name="Untitled Section" id="{494608AD-2FE1-CB42-9697-FF1A75DB1074}">
          <p14:sldIdLst>
            <p14:sldId id="259"/>
            <p14:sldId id="354"/>
            <p14:sldId id="275"/>
            <p14:sldId id="353"/>
            <p14:sldId id="360"/>
            <p14:sldId id="261"/>
            <p14:sldId id="355"/>
            <p14:sldId id="366"/>
            <p14:sldId id="349"/>
          </p14:sldIdLst>
        </p14:section>
        <p14:section name="Untitled Section" id="{1E155D69-E3FA-AD49-AE3D-D682D6E0698B}">
          <p14:sldIdLst>
            <p14:sldId id="340"/>
            <p14:sldId id="341"/>
            <p14:sldId id="365"/>
          </p14:sldIdLst>
        </p14:section>
        <p14:section name="Untitled Section" id="{FF8AED62-DF1E-C945-9E10-CCE18A15A5ED}">
          <p14:sldIdLst>
            <p14:sldId id="307"/>
            <p14:sldId id="370"/>
            <p14:sldId id="350"/>
            <p14:sldId id="363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5BA0CF-22A4-47F8-8C6B-4A1E2057B471}" v="90" dt="2023-08-22T02:14:34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5" autoAdjust="0"/>
    <p:restoredTop sz="92022"/>
  </p:normalViewPr>
  <p:slideViewPr>
    <p:cSldViewPr snapToGrid="0">
      <p:cViewPr varScale="1">
        <p:scale>
          <a:sx n="90" d="100"/>
          <a:sy n="90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, Chishan" userId="198beeaa-9b6b-4716-8301-84ce91136ffd" providerId="ADAL" clId="{795BA0CF-22A4-47F8-8C6B-4A1E2057B471}"/>
    <pc:docChg chg="undo custSel addSld delSld modSld sldOrd modSection">
      <pc:chgData name="Zhang, Chishan" userId="198beeaa-9b6b-4716-8301-84ce91136ffd" providerId="ADAL" clId="{795BA0CF-22A4-47F8-8C6B-4A1E2057B471}" dt="2023-08-22T02:14:55.827" v="736" actId="113"/>
      <pc:docMkLst>
        <pc:docMk/>
      </pc:docMkLst>
      <pc:sldChg chg="modSp">
        <pc:chgData name="Zhang, Chishan" userId="198beeaa-9b6b-4716-8301-84ce91136ffd" providerId="ADAL" clId="{795BA0CF-22A4-47F8-8C6B-4A1E2057B471}" dt="2023-08-06T20:26:29.324" v="445" actId="1076"/>
        <pc:sldMkLst>
          <pc:docMk/>
          <pc:sldMk cId="684370457" sldId="261"/>
        </pc:sldMkLst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9" creationId="{F7610C14-E2EC-B99F-234B-C924EE19438C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10" creationId="{1EFE9512-BCC6-CEA9-1585-BA227C1CC2CE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11" creationId="{7D455D93-0872-C595-C871-F447B10FE737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15" creationId="{B5AD91D6-3BA1-6701-36F1-3D67B2E59D71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16" creationId="{E23C9B83-8C24-1C4A-451C-8F0DF7A11F37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17" creationId="{AA8E6770-0D2C-6542-49C8-778D18E374A8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18" creationId="{BE631EF5-5B1A-78B4-E166-E3E2181A0BC1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19" creationId="{45002978-1DE5-A61E-038E-19A23CA7B65F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22" creationId="{121BEFAD-3B38-A2A4-010C-1002E536C1B9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42" creationId="{D3AB6B05-EC78-BA1B-69F3-6465479DE674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43" creationId="{441E94E0-B7E8-4DEB-6E02-A2D9C1C08CF7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2048" creationId="{73A89EA9-C5C3-D07A-BCBA-783C89EA9654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2049" creationId="{B1718808-25DD-7F43-D477-FC6BFACB5706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2050" creationId="{BAEB6D22-C75E-F340-F39A-022805480DD4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2051" creationId="{A49628C7-F964-2BAC-15DD-6BF1156B4C26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2052" creationId="{999908B1-85A4-10AA-E5D7-C17EF62F12BB}"/>
          </ac:spMkLst>
        </pc:spChg>
        <pc:spChg chg="mod">
          <ac:chgData name="Zhang, Chishan" userId="198beeaa-9b6b-4716-8301-84ce91136ffd" providerId="ADAL" clId="{795BA0CF-22A4-47F8-8C6B-4A1E2057B471}" dt="2023-08-06T20:26:29.324" v="445" actId="1076"/>
          <ac:spMkLst>
            <pc:docMk/>
            <pc:sldMk cId="684370457" sldId="261"/>
            <ac:spMk id="2053" creationId="{5472B2DD-E578-0145-A2B4-9791874FE40E}"/>
          </ac:spMkLst>
        </pc:spChg>
        <pc:grpChg chg="mod">
          <ac:chgData name="Zhang, Chishan" userId="198beeaa-9b6b-4716-8301-84ce91136ffd" providerId="ADAL" clId="{795BA0CF-22A4-47F8-8C6B-4A1E2057B471}" dt="2023-08-06T20:26:29.324" v="445" actId="1076"/>
          <ac:grpSpMkLst>
            <pc:docMk/>
            <pc:sldMk cId="684370457" sldId="261"/>
            <ac:grpSpMk id="2" creationId="{AF32A4A5-DEB4-BBBF-AFB5-E87EADBB0F18}"/>
          </ac:grpSpMkLst>
        </pc:grpChg>
        <pc:grpChg chg="mod">
          <ac:chgData name="Zhang, Chishan" userId="198beeaa-9b6b-4716-8301-84ce91136ffd" providerId="ADAL" clId="{795BA0CF-22A4-47F8-8C6B-4A1E2057B471}" dt="2023-08-06T20:26:29.324" v="445" actId="1076"/>
          <ac:grpSpMkLst>
            <pc:docMk/>
            <pc:sldMk cId="684370457" sldId="261"/>
            <ac:grpSpMk id="5" creationId="{65F305EC-5B8E-B8DE-7A49-F3D68E757FEF}"/>
          </ac:grpSpMkLst>
        </pc:grpChg>
        <pc:grpChg chg="mod">
          <ac:chgData name="Zhang, Chishan" userId="198beeaa-9b6b-4716-8301-84ce91136ffd" providerId="ADAL" clId="{795BA0CF-22A4-47F8-8C6B-4A1E2057B471}" dt="2023-08-06T20:26:29.324" v="445" actId="1076"/>
          <ac:grpSpMkLst>
            <pc:docMk/>
            <pc:sldMk cId="684370457" sldId="261"/>
            <ac:grpSpMk id="14" creationId="{E038CCF4-402D-7DD5-DBC1-3CD69AD4BDAE}"/>
          </ac:grpSpMkLst>
        </pc:grpChg>
        <pc:grpChg chg="mod">
          <ac:chgData name="Zhang, Chishan" userId="198beeaa-9b6b-4716-8301-84ce91136ffd" providerId="ADAL" clId="{795BA0CF-22A4-47F8-8C6B-4A1E2057B471}" dt="2023-08-06T20:26:29.324" v="445" actId="1076"/>
          <ac:grpSpMkLst>
            <pc:docMk/>
            <pc:sldMk cId="684370457" sldId="261"/>
            <ac:grpSpMk id="2057" creationId="{874CC6A2-F20E-D4F3-F832-D58FBBA5644B}"/>
          </ac:grpSpMkLst>
        </pc:grpChg>
        <pc:grpChg chg="mod">
          <ac:chgData name="Zhang, Chishan" userId="198beeaa-9b6b-4716-8301-84ce91136ffd" providerId="ADAL" clId="{795BA0CF-22A4-47F8-8C6B-4A1E2057B471}" dt="2023-08-06T20:26:29.324" v="445" actId="1076"/>
          <ac:grpSpMkLst>
            <pc:docMk/>
            <pc:sldMk cId="684370457" sldId="261"/>
            <ac:grpSpMk id="2060" creationId="{8A5B97B7-C150-1F9C-9934-A497B4852CE0}"/>
          </ac:grpSpMkLst>
        </pc:grpChg>
        <pc:grpChg chg="mod">
          <ac:chgData name="Zhang, Chishan" userId="198beeaa-9b6b-4716-8301-84ce91136ffd" providerId="ADAL" clId="{795BA0CF-22A4-47F8-8C6B-4A1E2057B471}" dt="2023-08-06T20:26:29.324" v="445" actId="1076"/>
          <ac:grpSpMkLst>
            <pc:docMk/>
            <pc:sldMk cId="684370457" sldId="261"/>
            <ac:grpSpMk id="2061" creationId="{54CC1411-774C-5731-10E2-8761CD457442}"/>
          </ac:grpSpMkLst>
        </pc:grpChg>
        <pc:grpChg chg="mod">
          <ac:chgData name="Zhang, Chishan" userId="198beeaa-9b6b-4716-8301-84ce91136ffd" providerId="ADAL" clId="{795BA0CF-22A4-47F8-8C6B-4A1E2057B471}" dt="2023-08-06T20:26:29.324" v="445" actId="1076"/>
          <ac:grpSpMkLst>
            <pc:docMk/>
            <pc:sldMk cId="684370457" sldId="261"/>
            <ac:grpSpMk id="2062" creationId="{160DA959-4A83-C1EA-1987-F9DCE9246286}"/>
          </ac:grpSpMkLst>
        </pc:grpChg>
        <pc:grpChg chg="mod">
          <ac:chgData name="Zhang, Chishan" userId="198beeaa-9b6b-4716-8301-84ce91136ffd" providerId="ADAL" clId="{795BA0CF-22A4-47F8-8C6B-4A1E2057B471}" dt="2023-08-06T20:26:29.324" v="445" actId="1076"/>
          <ac:grpSpMkLst>
            <pc:docMk/>
            <pc:sldMk cId="684370457" sldId="261"/>
            <ac:grpSpMk id="2063" creationId="{29E9E9DC-90D1-14DD-E08C-BCD67870F505}"/>
          </ac:grpSpMkLst>
        </pc:grpChg>
        <pc:picChg chg="mod">
          <ac:chgData name="Zhang, Chishan" userId="198beeaa-9b6b-4716-8301-84ce91136ffd" providerId="ADAL" clId="{795BA0CF-22A4-47F8-8C6B-4A1E2057B471}" dt="2023-08-06T20:26:29.324" v="445" actId="1076"/>
          <ac:picMkLst>
            <pc:docMk/>
            <pc:sldMk cId="684370457" sldId="261"/>
            <ac:picMk id="12" creationId="{B92B13E9-A632-A867-97C8-5955372D84C9}"/>
          </ac:picMkLst>
        </pc:picChg>
        <pc:picChg chg="mod">
          <ac:chgData name="Zhang, Chishan" userId="198beeaa-9b6b-4716-8301-84ce91136ffd" providerId="ADAL" clId="{795BA0CF-22A4-47F8-8C6B-4A1E2057B471}" dt="2023-08-06T20:26:29.324" v="445" actId="1076"/>
          <ac:picMkLst>
            <pc:docMk/>
            <pc:sldMk cId="684370457" sldId="261"/>
            <ac:picMk id="20" creationId="{065EBCE2-FF25-75F8-AB7D-1FAA747E0CA9}"/>
          </ac:picMkLst>
        </pc:picChg>
        <pc:picChg chg="mod">
          <ac:chgData name="Zhang, Chishan" userId="198beeaa-9b6b-4716-8301-84ce91136ffd" providerId="ADAL" clId="{795BA0CF-22A4-47F8-8C6B-4A1E2057B471}" dt="2023-08-06T20:26:29.324" v="445" actId="1076"/>
          <ac:picMkLst>
            <pc:docMk/>
            <pc:sldMk cId="684370457" sldId="261"/>
            <ac:picMk id="1030" creationId="{73AF1B7E-A0CE-3760-0606-394BCF5F7CAA}"/>
          </ac:picMkLst>
        </pc:picChg>
        <pc:picChg chg="mod">
          <ac:chgData name="Zhang, Chishan" userId="198beeaa-9b6b-4716-8301-84ce91136ffd" providerId="ADAL" clId="{795BA0CF-22A4-47F8-8C6B-4A1E2057B471}" dt="2023-08-06T20:26:29.324" v="445" actId="1076"/>
          <ac:picMkLst>
            <pc:docMk/>
            <pc:sldMk cId="684370457" sldId="261"/>
            <ac:picMk id="2058" creationId="{FC9275FB-964C-D44C-67C5-C7502A33D203}"/>
          </ac:picMkLst>
        </pc:picChg>
        <pc:picChg chg="mod">
          <ac:chgData name="Zhang, Chishan" userId="198beeaa-9b6b-4716-8301-84ce91136ffd" providerId="ADAL" clId="{795BA0CF-22A4-47F8-8C6B-4A1E2057B471}" dt="2023-08-06T20:26:29.324" v="445" actId="1076"/>
          <ac:picMkLst>
            <pc:docMk/>
            <pc:sldMk cId="684370457" sldId="261"/>
            <ac:picMk id="2059" creationId="{1905C24A-8D78-63F3-7F8C-35AAAECF20F0}"/>
          </ac:picMkLst>
        </pc:picChg>
      </pc:sldChg>
      <pc:sldChg chg="addSp delSp modSp mod ord">
        <pc:chgData name="Zhang, Chishan" userId="198beeaa-9b6b-4716-8301-84ce91136ffd" providerId="ADAL" clId="{795BA0CF-22A4-47F8-8C6B-4A1E2057B471}" dt="2023-08-04T02:10:31.201" v="359"/>
        <pc:sldMkLst>
          <pc:docMk/>
          <pc:sldMk cId="3126112581" sldId="263"/>
        </pc:sldMkLst>
        <pc:grpChg chg="add mod">
          <ac:chgData name="Zhang, Chishan" userId="198beeaa-9b6b-4716-8301-84ce91136ffd" providerId="ADAL" clId="{795BA0CF-22A4-47F8-8C6B-4A1E2057B471}" dt="2023-08-04T01:57:03.124" v="350" actId="164"/>
          <ac:grpSpMkLst>
            <pc:docMk/>
            <pc:sldMk cId="3126112581" sldId="263"/>
            <ac:grpSpMk id="18" creationId="{FC3C5DE0-A9B4-D553-39A7-A63C1E8DDA51}"/>
          </ac:grpSpMkLst>
        </pc:grpChg>
        <pc:grpChg chg="add mod">
          <ac:chgData name="Zhang, Chishan" userId="198beeaa-9b6b-4716-8301-84ce91136ffd" providerId="ADAL" clId="{795BA0CF-22A4-47F8-8C6B-4A1E2057B471}" dt="2023-08-04T01:57:07.122" v="351" actId="1076"/>
          <ac:grpSpMkLst>
            <pc:docMk/>
            <pc:sldMk cId="3126112581" sldId="263"/>
            <ac:grpSpMk id="19" creationId="{13091938-8E97-11F3-5261-4C45CE045715}"/>
          </ac:grpSpMkLst>
        </pc:grpChg>
        <pc:picChg chg="add mod">
          <ac:chgData name="Zhang, Chishan" userId="198beeaa-9b6b-4716-8301-84ce91136ffd" providerId="ADAL" clId="{795BA0CF-22A4-47F8-8C6B-4A1E2057B471}" dt="2023-08-04T01:56:39.370" v="346" actId="164"/>
          <ac:picMkLst>
            <pc:docMk/>
            <pc:sldMk cId="3126112581" sldId="263"/>
            <ac:picMk id="3" creationId="{FFCD35BE-DA13-F1BF-9D8B-10617723A166}"/>
          </ac:picMkLst>
        </pc:picChg>
        <pc:picChg chg="del">
          <ac:chgData name="Zhang, Chishan" userId="198beeaa-9b6b-4716-8301-84ce91136ffd" providerId="ADAL" clId="{795BA0CF-22A4-47F8-8C6B-4A1E2057B471}" dt="2023-08-04T01:54:53.503" v="326" actId="478"/>
          <ac:picMkLst>
            <pc:docMk/>
            <pc:sldMk cId="3126112581" sldId="263"/>
            <ac:picMk id="5" creationId="{0A56E44D-B0DB-8962-3DB6-1E9722B3B570}"/>
          </ac:picMkLst>
        </pc:picChg>
        <pc:picChg chg="add del mod">
          <ac:chgData name="Zhang, Chishan" userId="198beeaa-9b6b-4716-8301-84ce91136ffd" providerId="ADAL" clId="{795BA0CF-22A4-47F8-8C6B-4A1E2057B471}" dt="2023-08-04T01:55:13.739" v="333" actId="478"/>
          <ac:picMkLst>
            <pc:docMk/>
            <pc:sldMk cId="3126112581" sldId="263"/>
            <ac:picMk id="6" creationId="{6A0D0EFD-ACA6-2967-0485-59F5BDEC1A9E}"/>
          </ac:picMkLst>
        </pc:picChg>
        <pc:picChg chg="del">
          <ac:chgData name="Zhang, Chishan" userId="198beeaa-9b6b-4716-8301-84ce91136ffd" providerId="ADAL" clId="{795BA0CF-22A4-47F8-8C6B-4A1E2057B471}" dt="2023-08-04T01:54:52.995" v="325" actId="478"/>
          <ac:picMkLst>
            <pc:docMk/>
            <pc:sldMk cId="3126112581" sldId="263"/>
            <ac:picMk id="7" creationId="{66215EB7-9B12-4702-AB9D-44D3D4005153}"/>
          </ac:picMkLst>
        </pc:picChg>
        <pc:picChg chg="del">
          <ac:chgData name="Zhang, Chishan" userId="198beeaa-9b6b-4716-8301-84ce91136ffd" providerId="ADAL" clId="{795BA0CF-22A4-47F8-8C6B-4A1E2057B471}" dt="2023-08-04T01:54:52.427" v="324" actId="478"/>
          <ac:picMkLst>
            <pc:docMk/>
            <pc:sldMk cId="3126112581" sldId="263"/>
            <ac:picMk id="9" creationId="{BC97D1C5-E40C-D083-183C-A99FC89C0EB7}"/>
          </ac:picMkLst>
        </pc:picChg>
        <pc:picChg chg="add mod">
          <ac:chgData name="Zhang, Chishan" userId="198beeaa-9b6b-4716-8301-84ce91136ffd" providerId="ADAL" clId="{795BA0CF-22A4-47F8-8C6B-4A1E2057B471}" dt="2023-08-04T01:56:39.370" v="346" actId="164"/>
          <ac:picMkLst>
            <pc:docMk/>
            <pc:sldMk cId="3126112581" sldId="263"/>
            <ac:picMk id="10" creationId="{7B26D095-90E1-6845-8D06-1CEF81285911}"/>
          </ac:picMkLst>
        </pc:picChg>
        <pc:picChg chg="mod ord">
          <ac:chgData name="Zhang, Chishan" userId="198beeaa-9b6b-4716-8301-84ce91136ffd" providerId="ADAL" clId="{795BA0CF-22A4-47F8-8C6B-4A1E2057B471}" dt="2023-08-04T01:57:03.124" v="350" actId="164"/>
          <ac:picMkLst>
            <pc:docMk/>
            <pc:sldMk cId="3126112581" sldId="263"/>
            <ac:picMk id="11" creationId="{112FB2E3-2D12-DC8E-0A56-8D5D10E9D22E}"/>
          </ac:picMkLst>
        </pc:picChg>
        <pc:picChg chg="add del mod">
          <ac:chgData name="Zhang, Chishan" userId="198beeaa-9b6b-4716-8301-84ce91136ffd" providerId="ADAL" clId="{795BA0CF-22A4-47F8-8C6B-4A1E2057B471}" dt="2023-08-04T01:55:31.646" v="336" actId="478"/>
          <ac:picMkLst>
            <pc:docMk/>
            <pc:sldMk cId="3126112581" sldId="263"/>
            <ac:picMk id="13" creationId="{4007EB1C-83F9-9315-E611-24E27205DD25}"/>
          </ac:picMkLst>
        </pc:picChg>
        <pc:picChg chg="add del mod">
          <ac:chgData name="Zhang, Chishan" userId="198beeaa-9b6b-4716-8301-84ce91136ffd" providerId="ADAL" clId="{795BA0CF-22A4-47F8-8C6B-4A1E2057B471}" dt="2023-08-04T01:55:57.129" v="339" actId="478"/>
          <ac:picMkLst>
            <pc:docMk/>
            <pc:sldMk cId="3126112581" sldId="263"/>
            <ac:picMk id="15" creationId="{44FC39F2-B010-3C6C-087D-5A9F727DB86D}"/>
          </ac:picMkLst>
        </pc:picChg>
        <pc:picChg chg="add mod">
          <ac:chgData name="Zhang, Chishan" userId="198beeaa-9b6b-4716-8301-84ce91136ffd" providerId="ADAL" clId="{795BA0CF-22A4-47F8-8C6B-4A1E2057B471}" dt="2023-08-04T01:56:39.370" v="346" actId="164"/>
          <ac:picMkLst>
            <pc:docMk/>
            <pc:sldMk cId="3126112581" sldId="263"/>
            <ac:picMk id="17" creationId="{9E4AC6B3-9F50-F4AD-AC86-1E959D8F0F5F}"/>
          </ac:picMkLst>
        </pc:picChg>
      </pc:sldChg>
      <pc:sldChg chg="add del">
        <pc:chgData name="Zhang, Chishan" userId="198beeaa-9b6b-4716-8301-84ce91136ffd" providerId="ADAL" clId="{795BA0CF-22A4-47F8-8C6B-4A1E2057B471}" dt="2023-08-04T00:25:04.159" v="222" actId="2696"/>
        <pc:sldMkLst>
          <pc:docMk/>
          <pc:sldMk cId="4196996590" sldId="275"/>
        </pc:sldMkLst>
      </pc:sldChg>
      <pc:sldChg chg="modSp mod">
        <pc:chgData name="Zhang, Chishan" userId="198beeaa-9b6b-4716-8301-84ce91136ffd" providerId="ADAL" clId="{795BA0CF-22A4-47F8-8C6B-4A1E2057B471}" dt="2023-08-21T23:40:40.699" v="487" actId="1036"/>
        <pc:sldMkLst>
          <pc:docMk/>
          <pc:sldMk cId="3902282708" sldId="284"/>
        </pc:sldMkLst>
        <pc:spChg chg="mod">
          <ac:chgData name="Zhang, Chishan" userId="198beeaa-9b6b-4716-8301-84ce91136ffd" providerId="ADAL" clId="{795BA0CF-22A4-47F8-8C6B-4A1E2057B471}" dt="2023-08-21T23:40:07.433" v="481" actId="1035"/>
          <ac:spMkLst>
            <pc:docMk/>
            <pc:sldMk cId="3902282708" sldId="284"/>
            <ac:spMk id="8" creationId="{5885009D-4D64-46A2-9BD7-0613C2A2D981}"/>
          </ac:spMkLst>
        </pc:spChg>
        <pc:spChg chg="mod">
          <ac:chgData name="Zhang, Chishan" userId="198beeaa-9b6b-4716-8301-84ce91136ffd" providerId="ADAL" clId="{795BA0CF-22A4-47F8-8C6B-4A1E2057B471}" dt="2023-08-21T23:40:25.690" v="484" actId="1035"/>
          <ac:spMkLst>
            <pc:docMk/>
            <pc:sldMk cId="3902282708" sldId="284"/>
            <ac:spMk id="38" creationId="{1CB05C3B-13B2-8971-EE3D-29BB6BA553AB}"/>
          </ac:spMkLst>
        </pc:spChg>
        <pc:spChg chg="mod">
          <ac:chgData name="Zhang, Chishan" userId="198beeaa-9b6b-4716-8301-84ce91136ffd" providerId="ADAL" clId="{795BA0CF-22A4-47F8-8C6B-4A1E2057B471}" dt="2023-08-21T23:40:40.699" v="487" actId="1036"/>
          <ac:spMkLst>
            <pc:docMk/>
            <pc:sldMk cId="3902282708" sldId="284"/>
            <ac:spMk id="39" creationId="{C12A3F10-3402-6B08-AA19-BC92CCE1CE67}"/>
          </ac:spMkLst>
        </pc:spChg>
        <pc:cxnChg chg="mod">
          <ac:chgData name="Zhang, Chishan" userId="198beeaa-9b6b-4716-8301-84ce91136ffd" providerId="ADAL" clId="{795BA0CF-22A4-47F8-8C6B-4A1E2057B471}" dt="2023-08-21T23:40:40.699" v="487" actId="1036"/>
          <ac:cxnSpMkLst>
            <pc:docMk/>
            <pc:sldMk cId="3902282708" sldId="284"/>
            <ac:cxnSpMk id="17" creationId="{A05CD1A8-5898-A39F-0163-8E3809EABDA7}"/>
          </ac:cxnSpMkLst>
        </pc:cxnChg>
        <pc:cxnChg chg="mod">
          <ac:chgData name="Zhang, Chishan" userId="198beeaa-9b6b-4716-8301-84ce91136ffd" providerId="ADAL" clId="{795BA0CF-22A4-47F8-8C6B-4A1E2057B471}" dt="2023-08-21T23:40:07.433" v="481" actId="1035"/>
          <ac:cxnSpMkLst>
            <pc:docMk/>
            <pc:sldMk cId="3902282708" sldId="284"/>
            <ac:cxnSpMk id="25" creationId="{ED93B202-630E-4947-911B-DFC93E641A45}"/>
          </ac:cxnSpMkLst>
        </pc:cxnChg>
        <pc:cxnChg chg="mod">
          <ac:chgData name="Zhang, Chishan" userId="198beeaa-9b6b-4716-8301-84ce91136ffd" providerId="ADAL" clId="{795BA0CF-22A4-47F8-8C6B-4A1E2057B471}" dt="2023-08-21T23:40:25.690" v="484" actId="1035"/>
          <ac:cxnSpMkLst>
            <pc:docMk/>
            <pc:sldMk cId="3902282708" sldId="284"/>
            <ac:cxnSpMk id="82" creationId="{703B4887-3D9E-0627-0899-D5DA9D5506E5}"/>
          </ac:cxnSpMkLst>
        </pc:cxnChg>
        <pc:cxnChg chg="mod">
          <ac:chgData name="Zhang, Chishan" userId="198beeaa-9b6b-4716-8301-84ce91136ffd" providerId="ADAL" clId="{795BA0CF-22A4-47F8-8C6B-4A1E2057B471}" dt="2023-08-21T23:40:40.699" v="487" actId="1036"/>
          <ac:cxnSpMkLst>
            <pc:docMk/>
            <pc:sldMk cId="3902282708" sldId="284"/>
            <ac:cxnSpMk id="84" creationId="{3DBFDB23-9CA0-4CBB-9B4C-23892D889C63}"/>
          </ac:cxnSpMkLst>
        </pc:cxnChg>
      </pc:sldChg>
      <pc:sldChg chg="addSp delSp">
        <pc:chgData name="Zhang, Chishan" userId="198beeaa-9b6b-4716-8301-84ce91136ffd" providerId="ADAL" clId="{795BA0CF-22A4-47F8-8C6B-4A1E2057B471}" dt="2023-07-27T21:00:13.725" v="1" actId="478"/>
        <pc:sldMkLst>
          <pc:docMk/>
          <pc:sldMk cId="2432901249" sldId="351"/>
        </pc:sldMkLst>
        <pc:picChg chg="add del">
          <ac:chgData name="Zhang, Chishan" userId="198beeaa-9b6b-4716-8301-84ce91136ffd" providerId="ADAL" clId="{795BA0CF-22A4-47F8-8C6B-4A1E2057B471}" dt="2023-07-27T21:00:13.725" v="1" actId="478"/>
          <ac:picMkLst>
            <pc:docMk/>
            <pc:sldMk cId="2432901249" sldId="351"/>
            <ac:picMk id="3078" creationId="{5A25F9EE-8137-DB88-9894-806E9E083532}"/>
          </ac:picMkLst>
        </pc:picChg>
      </pc:sldChg>
      <pc:sldChg chg="addSp delSp modSp mod">
        <pc:chgData name="Zhang, Chishan" userId="198beeaa-9b6b-4716-8301-84ce91136ffd" providerId="ADAL" clId="{795BA0CF-22A4-47F8-8C6B-4A1E2057B471}" dt="2023-07-27T21:50:52.576" v="154" actId="1076"/>
        <pc:sldMkLst>
          <pc:docMk/>
          <pc:sldMk cId="3120343447" sldId="352"/>
        </pc:sldMkLst>
        <pc:spChg chg="add mod topLvl">
          <ac:chgData name="Zhang, Chishan" userId="198beeaa-9b6b-4716-8301-84ce91136ffd" providerId="ADAL" clId="{795BA0CF-22A4-47F8-8C6B-4A1E2057B471}" dt="2023-07-27T21:47:53.901" v="106" actId="164"/>
          <ac:spMkLst>
            <pc:docMk/>
            <pc:sldMk cId="3120343447" sldId="352"/>
            <ac:spMk id="23" creationId="{B9B42EFD-9EFB-FE7C-001B-5FDDD77E2DB0}"/>
          </ac:spMkLst>
        </pc:spChg>
        <pc:spChg chg="add mod topLvl">
          <ac:chgData name="Zhang, Chishan" userId="198beeaa-9b6b-4716-8301-84ce91136ffd" providerId="ADAL" clId="{795BA0CF-22A4-47F8-8C6B-4A1E2057B471}" dt="2023-07-27T21:47:53.901" v="106" actId="164"/>
          <ac:spMkLst>
            <pc:docMk/>
            <pc:sldMk cId="3120343447" sldId="352"/>
            <ac:spMk id="24" creationId="{F7D595D5-F483-5DFE-6A90-C3A242AFA85B}"/>
          </ac:spMkLst>
        </pc:spChg>
        <pc:spChg chg="add mod topLvl">
          <ac:chgData name="Zhang, Chishan" userId="198beeaa-9b6b-4716-8301-84ce91136ffd" providerId="ADAL" clId="{795BA0CF-22A4-47F8-8C6B-4A1E2057B471}" dt="2023-07-27T21:47:53.901" v="106" actId="164"/>
          <ac:spMkLst>
            <pc:docMk/>
            <pc:sldMk cId="3120343447" sldId="352"/>
            <ac:spMk id="25" creationId="{2FEE3A31-4291-A370-CDCE-3210770F0964}"/>
          </ac:spMkLst>
        </pc:spChg>
        <pc:spChg chg="add mod topLvl">
          <ac:chgData name="Zhang, Chishan" userId="198beeaa-9b6b-4716-8301-84ce91136ffd" providerId="ADAL" clId="{795BA0CF-22A4-47F8-8C6B-4A1E2057B471}" dt="2023-07-27T21:49:35.097" v="148" actId="1036"/>
          <ac:spMkLst>
            <pc:docMk/>
            <pc:sldMk cId="3120343447" sldId="352"/>
            <ac:spMk id="26" creationId="{C0E8EAB4-5A12-8606-D3AF-AC112AF8ACB8}"/>
          </ac:spMkLst>
        </pc:spChg>
        <pc:spChg chg="add mod">
          <ac:chgData name="Zhang, Chishan" userId="198beeaa-9b6b-4716-8301-84ce91136ffd" providerId="ADAL" clId="{795BA0CF-22A4-47F8-8C6B-4A1E2057B471}" dt="2023-07-27T21:40:05.761" v="57" actId="571"/>
          <ac:spMkLst>
            <pc:docMk/>
            <pc:sldMk cId="3120343447" sldId="352"/>
            <ac:spMk id="28" creationId="{6FBE722E-216E-26A6-DBC5-8D9838FDB2A1}"/>
          </ac:spMkLst>
        </pc:spChg>
        <pc:spChg chg="add mod topLvl">
          <ac:chgData name="Zhang, Chishan" userId="198beeaa-9b6b-4716-8301-84ce91136ffd" providerId="ADAL" clId="{795BA0CF-22A4-47F8-8C6B-4A1E2057B471}" dt="2023-07-27T21:49:31.257" v="137" actId="1035"/>
          <ac:spMkLst>
            <pc:docMk/>
            <pc:sldMk cId="3120343447" sldId="352"/>
            <ac:spMk id="29" creationId="{F3602C07-07B5-6775-2C45-DD82B5C99922}"/>
          </ac:spMkLst>
        </pc:spChg>
        <pc:spChg chg="add mod topLvl">
          <ac:chgData name="Zhang, Chishan" userId="198beeaa-9b6b-4716-8301-84ce91136ffd" providerId="ADAL" clId="{795BA0CF-22A4-47F8-8C6B-4A1E2057B471}" dt="2023-07-27T21:49:25.716" v="133" actId="1035"/>
          <ac:spMkLst>
            <pc:docMk/>
            <pc:sldMk cId="3120343447" sldId="352"/>
            <ac:spMk id="30" creationId="{7F1AD6D9-843C-1F59-3045-CD19DC073613}"/>
          </ac:spMkLst>
        </pc:spChg>
        <pc:grpChg chg="add mod">
          <ac:chgData name="Zhang, Chishan" userId="198beeaa-9b6b-4716-8301-84ce91136ffd" providerId="ADAL" clId="{795BA0CF-22A4-47F8-8C6B-4A1E2057B471}" dt="2023-07-27T21:50:52.576" v="154" actId="1076"/>
          <ac:grpSpMkLst>
            <pc:docMk/>
            <pc:sldMk cId="3120343447" sldId="352"/>
            <ac:grpSpMk id="10" creationId="{D8353B15-C2CD-BF55-31C8-09C029A455AB}"/>
          </ac:grpSpMkLst>
        </pc:grpChg>
        <pc:grpChg chg="add del mod topLvl">
          <ac:chgData name="Zhang, Chishan" userId="198beeaa-9b6b-4716-8301-84ce91136ffd" providerId="ADAL" clId="{795BA0CF-22A4-47F8-8C6B-4A1E2057B471}" dt="2023-07-27T21:47:56.953" v="107" actId="478"/>
          <ac:grpSpMkLst>
            <pc:docMk/>
            <pc:sldMk cId="3120343447" sldId="352"/>
            <ac:grpSpMk id="31" creationId="{746C0DA1-6F1B-82EF-6659-563BA1616873}"/>
          </ac:grpSpMkLst>
        </pc:grpChg>
        <pc:grpChg chg="add del mod">
          <ac:chgData name="Zhang, Chishan" userId="198beeaa-9b6b-4716-8301-84ce91136ffd" providerId="ADAL" clId="{795BA0CF-22A4-47F8-8C6B-4A1E2057B471}" dt="2023-07-27T21:47:43.293" v="104" actId="165"/>
          <ac:grpSpMkLst>
            <pc:docMk/>
            <pc:sldMk cId="3120343447" sldId="352"/>
            <ac:grpSpMk id="32" creationId="{60D3507E-F22D-C25C-9F67-303351B2D86C}"/>
          </ac:grpSpMkLst>
        </pc:grpChg>
        <pc:grpChg chg="add mod">
          <ac:chgData name="Zhang, Chishan" userId="198beeaa-9b6b-4716-8301-84ce91136ffd" providerId="ADAL" clId="{795BA0CF-22A4-47F8-8C6B-4A1E2057B471}" dt="2023-07-27T21:49:59.557" v="152" actId="164"/>
          <ac:grpSpMkLst>
            <pc:docMk/>
            <pc:sldMk cId="3120343447" sldId="352"/>
            <ac:grpSpMk id="33" creationId="{C113CE63-89D8-3AFB-F274-042F56541578}"/>
          </ac:grpSpMkLst>
        </pc:grpChg>
        <pc:grpChg chg="add del mod">
          <ac:chgData name="Zhang, Chishan" userId="198beeaa-9b6b-4716-8301-84ce91136ffd" providerId="ADAL" clId="{795BA0CF-22A4-47F8-8C6B-4A1E2057B471}" dt="2023-07-27T21:49:10.285" v="123" actId="165"/>
          <ac:grpSpMkLst>
            <pc:docMk/>
            <pc:sldMk cId="3120343447" sldId="352"/>
            <ac:grpSpMk id="40" creationId="{112AAA19-1AC3-7CB3-B598-9B0DC8BECE76}"/>
          </ac:grpSpMkLst>
        </pc:grpChg>
        <pc:grpChg chg="add mod">
          <ac:chgData name="Zhang, Chishan" userId="198beeaa-9b6b-4716-8301-84ce91136ffd" providerId="ADAL" clId="{795BA0CF-22A4-47F8-8C6B-4A1E2057B471}" dt="2023-07-27T21:49:59.557" v="152" actId="164"/>
          <ac:grpSpMkLst>
            <pc:docMk/>
            <pc:sldMk cId="3120343447" sldId="352"/>
            <ac:grpSpMk id="41" creationId="{5A0AB443-7958-87F4-71C4-633CA54E7253}"/>
          </ac:grpSpMkLst>
        </pc:grpChg>
        <pc:grpChg chg="add mod">
          <ac:chgData name="Zhang, Chishan" userId="198beeaa-9b6b-4716-8301-84ce91136ffd" providerId="ADAL" clId="{795BA0CF-22A4-47F8-8C6B-4A1E2057B471}" dt="2023-07-27T21:50:50.233" v="153" actId="1076"/>
          <ac:grpSpMkLst>
            <pc:docMk/>
            <pc:sldMk cId="3120343447" sldId="352"/>
            <ac:grpSpMk id="42" creationId="{67F61310-2F2C-A847-3DA3-CF5B58BD525E}"/>
          </ac:grpSpMkLst>
        </pc:grpChg>
        <pc:picChg chg="add mod">
          <ac:chgData name="Zhang, Chishan" userId="198beeaa-9b6b-4716-8301-84ce91136ffd" providerId="ADAL" clId="{795BA0CF-22A4-47F8-8C6B-4A1E2057B471}" dt="2023-07-27T21:25:55.393" v="22" actId="164"/>
          <ac:picMkLst>
            <pc:docMk/>
            <pc:sldMk cId="3120343447" sldId="352"/>
            <ac:picMk id="3" creationId="{321F77FC-016A-ED64-A23B-1098C32B7729}"/>
          </ac:picMkLst>
        </pc:picChg>
        <pc:picChg chg="add mod">
          <ac:chgData name="Zhang, Chishan" userId="198beeaa-9b6b-4716-8301-84ce91136ffd" providerId="ADAL" clId="{795BA0CF-22A4-47F8-8C6B-4A1E2057B471}" dt="2023-07-27T21:25:55.393" v="22" actId="164"/>
          <ac:picMkLst>
            <pc:docMk/>
            <pc:sldMk cId="3120343447" sldId="352"/>
            <ac:picMk id="5" creationId="{BB9A022A-7354-E5B3-0537-F89791F121B9}"/>
          </ac:picMkLst>
        </pc:picChg>
        <pc:picChg chg="add del mod">
          <ac:chgData name="Zhang, Chishan" userId="198beeaa-9b6b-4716-8301-84ce91136ffd" providerId="ADAL" clId="{795BA0CF-22A4-47F8-8C6B-4A1E2057B471}" dt="2023-07-27T21:16:48.217" v="11" actId="478"/>
          <ac:picMkLst>
            <pc:docMk/>
            <pc:sldMk cId="3120343447" sldId="352"/>
            <ac:picMk id="7" creationId="{83D1FB42-3C78-4FF4-DAA0-6BE295E2A552}"/>
          </ac:picMkLst>
        </pc:picChg>
        <pc:picChg chg="add mod">
          <ac:chgData name="Zhang, Chishan" userId="198beeaa-9b6b-4716-8301-84ce91136ffd" providerId="ADAL" clId="{795BA0CF-22A4-47F8-8C6B-4A1E2057B471}" dt="2023-07-27T21:25:55.393" v="22" actId="164"/>
          <ac:picMkLst>
            <pc:docMk/>
            <pc:sldMk cId="3120343447" sldId="352"/>
            <ac:picMk id="9" creationId="{F6CB01E3-7675-E805-027C-7AFCA2A31112}"/>
          </ac:picMkLst>
        </pc:picChg>
        <pc:picChg chg="add del mod">
          <ac:chgData name="Zhang, Chishan" userId="198beeaa-9b6b-4716-8301-84ce91136ffd" providerId="ADAL" clId="{795BA0CF-22A4-47F8-8C6B-4A1E2057B471}" dt="2023-07-27T21:36:48.258" v="34" actId="478"/>
          <ac:picMkLst>
            <pc:docMk/>
            <pc:sldMk cId="3120343447" sldId="352"/>
            <ac:picMk id="12" creationId="{2539EEC1-34BB-E1BF-1605-C95ED9A9241A}"/>
          </ac:picMkLst>
        </pc:picChg>
        <pc:picChg chg="add del mod">
          <ac:chgData name="Zhang, Chishan" userId="198beeaa-9b6b-4716-8301-84ce91136ffd" providerId="ADAL" clId="{795BA0CF-22A4-47F8-8C6B-4A1E2057B471}" dt="2023-07-27T21:36:48.258" v="34" actId="478"/>
          <ac:picMkLst>
            <pc:docMk/>
            <pc:sldMk cId="3120343447" sldId="352"/>
            <ac:picMk id="14" creationId="{46AE68C2-3FB8-4397-9D35-F6EA335CD85C}"/>
          </ac:picMkLst>
        </pc:picChg>
        <pc:picChg chg="add del mod">
          <ac:chgData name="Zhang, Chishan" userId="198beeaa-9b6b-4716-8301-84ce91136ffd" providerId="ADAL" clId="{795BA0CF-22A4-47F8-8C6B-4A1E2057B471}" dt="2023-07-27T21:36:48.258" v="34" actId="478"/>
          <ac:picMkLst>
            <pc:docMk/>
            <pc:sldMk cId="3120343447" sldId="352"/>
            <ac:picMk id="16" creationId="{0DE6BF3D-2B39-B3A2-AC62-7FD4A4341766}"/>
          </ac:picMkLst>
        </pc:picChg>
        <pc:picChg chg="add mod">
          <ac:chgData name="Zhang, Chishan" userId="198beeaa-9b6b-4716-8301-84ce91136ffd" providerId="ADAL" clId="{795BA0CF-22A4-47F8-8C6B-4A1E2057B471}" dt="2023-07-27T21:47:43.293" v="104" actId="165"/>
          <ac:picMkLst>
            <pc:docMk/>
            <pc:sldMk cId="3120343447" sldId="352"/>
            <ac:picMk id="18" creationId="{48A5ECC5-EC5A-3D16-FF8A-21FCE316DCCA}"/>
          </ac:picMkLst>
        </pc:picChg>
        <pc:picChg chg="add mod">
          <ac:chgData name="Zhang, Chishan" userId="198beeaa-9b6b-4716-8301-84ce91136ffd" providerId="ADAL" clId="{795BA0CF-22A4-47F8-8C6B-4A1E2057B471}" dt="2023-07-27T21:47:43.293" v="104" actId="165"/>
          <ac:picMkLst>
            <pc:docMk/>
            <pc:sldMk cId="3120343447" sldId="352"/>
            <ac:picMk id="20" creationId="{D098CBCB-AD5B-3811-0205-5A37E57A740D}"/>
          </ac:picMkLst>
        </pc:picChg>
        <pc:picChg chg="add mod">
          <ac:chgData name="Zhang, Chishan" userId="198beeaa-9b6b-4716-8301-84ce91136ffd" providerId="ADAL" clId="{795BA0CF-22A4-47F8-8C6B-4A1E2057B471}" dt="2023-07-27T21:47:43.293" v="104" actId="165"/>
          <ac:picMkLst>
            <pc:docMk/>
            <pc:sldMk cId="3120343447" sldId="352"/>
            <ac:picMk id="22" creationId="{15C5ADAD-343E-9F3D-F416-DB55A44221EF}"/>
          </ac:picMkLst>
        </pc:picChg>
        <pc:picChg chg="add mod">
          <ac:chgData name="Zhang, Chishan" userId="198beeaa-9b6b-4716-8301-84ce91136ffd" providerId="ADAL" clId="{795BA0CF-22A4-47F8-8C6B-4A1E2057B471}" dt="2023-07-27T21:40:05.761" v="57" actId="571"/>
          <ac:picMkLst>
            <pc:docMk/>
            <pc:sldMk cId="3120343447" sldId="352"/>
            <ac:picMk id="27" creationId="{7B95D8E9-06DE-FB19-87EB-7E04C52E9B6B}"/>
          </ac:picMkLst>
        </pc:picChg>
        <pc:picChg chg="add mod ord topLvl">
          <ac:chgData name="Zhang, Chishan" userId="198beeaa-9b6b-4716-8301-84ce91136ffd" providerId="ADAL" clId="{795BA0CF-22A4-47F8-8C6B-4A1E2057B471}" dt="2023-07-27T21:49:45.551" v="150" actId="164"/>
          <ac:picMkLst>
            <pc:docMk/>
            <pc:sldMk cId="3120343447" sldId="352"/>
            <ac:picMk id="35" creationId="{9D728AEF-7A55-25F8-0FEE-953CF962E448}"/>
          </ac:picMkLst>
        </pc:picChg>
        <pc:picChg chg="add mod ord topLvl">
          <ac:chgData name="Zhang, Chishan" userId="198beeaa-9b6b-4716-8301-84ce91136ffd" providerId="ADAL" clId="{795BA0CF-22A4-47F8-8C6B-4A1E2057B471}" dt="2023-07-27T21:49:45.551" v="150" actId="164"/>
          <ac:picMkLst>
            <pc:docMk/>
            <pc:sldMk cId="3120343447" sldId="352"/>
            <ac:picMk id="37" creationId="{15351E95-D236-0FA3-16FC-D3D7BEE9C78C}"/>
          </ac:picMkLst>
        </pc:picChg>
        <pc:picChg chg="add mod ord topLvl">
          <ac:chgData name="Zhang, Chishan" userId="198beeaa-9b6b-4716-8301-84ce91136ffd" providerId="ADAL" clId="{795BA0CF-22A4-47F8-8C6B-4A1E2057B471}" dt="2023-07-27T21:49:45.551" v="150" actId="164"/>
          <ac:picMkLst>
            <pc:docMk/>
            <pc:sldMk cId="3120343447" sldId="352"/>
            <ac:picMk id="39" creationId="{304A30EF-4A4F-6092-4CED-DAC8D675A552}"/>
          </ac:picMkLst>
        </pc:picChg>
      </pc:sldChg>
      <pc:sldChg chg="addSp delSp modSp mod">
        <pc:chgData name="Zhang, Chishan" userId="198beeaa-9b6b-4716-8301-84ce91136ffd" providerId="ADAL" clId="{795BA0CF-22A4-47F8-8C6B-4A1E2057B471}" dt="2023-08-04T00:21:30.097" v="220" actId="478"/>
        <pc:sldMkLst>
          <pc:docMk/>
          <pc:sldMk cId="859373695" sldId="354"/>
        </pc:sldMkLst>
        <pc:picChg chg="add del mod">
          <ac:chgData name="Zhang, Chishan" userId="198beeaa-9b6b-4716-8301-84ce91136ffd" providerId="ADAL" clId="{795BA0CF-22A4-47F8-8C6B-4A1E2057B471}" dt="2023-08-04T00:21:30.097" v="220" actId="478"/>
          <ac:picMkLst>
            <pc:docMk/>
            <pc:sldMk cId="859373695" sldId="354"/>
            <ac:picMk id="5" creationId="{0321F0F7-C162-411F-5EDD-A90D5C63CB7D}"/>
          </ac:picMkLst>
        </pc:picChg>
      </pc:sldChg>
      <pc:sldChg chg="modSp mod">
        <pc:chgData name="Zhang, Chishan" userId="198beeaa-9b6b-4716-8301-84ce91136ffd" providerId="ADAL" clId="{795BA0CF-22A4-47F8-8C6B-4A1E2057B471}" dt="2023-08-05T09:42:20.817" v="382" actId="1076"/>
        <pc:sldMkLst>
          <pc:docMk/>
          <pc:sldMk cId="1230020032" sldId="356"/>
        </pc:sldMkLst>
        <pc:grpChg chg="mod">
          <ac:chgData name="Zhang, Chishan" userId="198beeaa-9b6b-4716-8301-84ce91136ffd" providerId="ADAL" clId="{795BA0CF-22A4-47F8-8C6B-4A1E2057B471}" dt="2023-08-05T09:42:20.817" v="382" actId="1076"/>
          <ac:grpSpMkLst>
            <pc:docMk/>
            <pc:sldMk cId="1230020032" sldId="356"/>
            <ac:grpSpMk id="41" creationId="{5A0AB443-7958-87F4-71C4-633CA54E7253}"/>
          </ac:grpSpMkLst>
        </pc:grpChg>
      </pc:sldChg>
      <pc:sldChg chg="del">
        <pc:chgData name="Zhang, Chishan" userId="198beeaa-9b6b-4716-8301-84ce91136ffd" providerId="ADAL" clId="{795BA0CF-22A4-47F8-8C6B-4A1E2057B471}" dt="2023-08-04T01:10:03.856" v="286" actId="47"/>
        <pc:sldMkLst>
          <pc:docMk/>
          <pc:sldMk cId="567012862" sldId="357"/>
        </pc:sldMkLst>
      </pc:sldChg>
      <pc:sldChg chg="del">
        <pc:chgData name="Zhang, Chishan" userId="198beeaa-9b6b-4716-8301-84ce91136ffd" providerId="ADAL" clId="{795BA0CF-22A4-47F8-8C6B-4A1E2057B471}" dt="2023-08-04T01:10:03.856" v="286" actId="47"/>
        <pc:sldMkLst>
          <pc:docMk/>
          <pc:sldMk cId="1654166926" sldId="358"/>
        </pc:sldMkLst>
      </pc:sldChg>
      <pc:sldChg chg="addSp delSp modSp new mod">
        <pc:chgData name="Zhang, Chishan" userId="198beeaa-9b6b-4716-8301-84ce91136ffd" providerId="ADAL" clId="{795BA0CF-22A4-47F8-8C6B-4A1E2057B471}" dt="2023-08-04T00:19:29.605" v="217" actId="1076"/>
        <pc:sldMkLst>
          <pc:docMk/>
          <pc:sldMk cId="575029954" sldId="359"/>
        </pc:sldMkLst>
        <pc:spChg chg="del">
          <ac:chgData name="Zhang, Chishan" userId="198beeaa-9b6b-4716-8301-84ce91136ffd" providerId="ADAL" clId="{795BA0CF-22A4-47F8-8C6B-4A1E2057B471}" dt="2023-08-04T00:09:06.533" v="158" actId="478"/>
          <ac:spMkLst>
            <pc:docMk/>
            <pc:sldMk cId="575029954" sldId="359"/>
            <ac:spMk id="2" creationId="{FD1D257B-66C6-06DB-E53E-C4F12C6072C1}"/>
          </ac:spMkLst>
        </pc:spChg>
        <pc:spChg chg="del">
          <ac:chgData name="Zhang, Chishan" userId="198beeaa-9b6b-4716-8301-84ce91136ffd" providerId="ADAL" clId="{795BA0CF-22A4-47F8-8C6B-4A1E2057B471}" dt="2023-08-04T00:09:06.533" v="158" actId="478"/>
          <ac:spMkLst>
            <pc:docMk/>
            <pc:sldMk cId="575029954" sldId="359"/>
            <ac:spMk id="3" creationId="{60E5B904-BC4F-C1BD-9842-50D06D56B779}"/>
          </ac:spMkLst>
        </pc:spChg>
        <pc:spChg chg="add del mod">
          <ac:chgData name="Zhang, Chishan" userId="198beeaa-9b6b-4716-8301-84ce91136ffd" providerId="ADAL" clId="{795BA0CF-22A4-47F8-8C6B-4A1E2057B471}" dt="2023-08-04T00:09:03.629" v="157" actId="478"/>
          <ac:spMkLst>
            <pc:docMk/>
            <pc:sldMk cId="575029954" sldId="359"/>
            <ac:spMk id="4" creationId="{F48F1B22-AF18-26F2-B28B-3B421E6BE0E1}"/>
          </ac:spMkLst>
        </pc:spChg>
        <pc:spChg chg="add del mod">
          <ac:chgData name="Zhang, Chishan" userId="198beeaa-9b6b-4716-8301-84ce91136ffd" providerId="ADAL" clId="{795BA0CF-22A4-47F8-8C6B-4A1E2057B471}" dt="2023-08-04T00:09:03.629" v="157" actId="478"/>
          <ac:spMkLst>
            <pc:docMk/>
            <pc:sldMk cId="575029954" sldId="359"/>
            <ac:spMk id="5" creationId="{416497B3-34AB-3A1A-2883-15E62ED88563}"/>
          </ac:spMkLst>
        </pc:spChg>
        <pc:spChg chg="mod">
          <ac:chgData name="Zhang, Chishan" userId="198beeaa-9b6b-4716-8301-84ce91136ffd" providerId="ADAL" clId="{795BA0CF-22A4-47F8-8C6B-4A1E2057B471}" dt="2023-08-04T00:18:09.562" v="171" actId="165"/>
          <ac:spMkLst>
            <pc:docMk/>
            <pc:sldMk cId="575029954" sldId="359"/>
            <ac:spMk id="15" creationId="{9796AC00-EC28-A2C9-145B-41638A428B96}"/>
          </ac:spMkLst>
        </pc:spChg>
        <pc:spChg chg="mod">
          <ac:chgData name="Zhang, Chishan" userId="198beeaa-9b6b-4716-8301-84ce91136ffd" providerId="ADAL" clId="{795BA0CF-22A4-47F8-8C6B-4A1E2057B471}" dt="2023-08-04T00:18:09.562" v="171" actId="165"/>
          <ac:spMkLst>
            <pc:docMk/>
            <pc:sldMk cId="575029954" sldId="359"/>
            <ac:spMk id="16" creationId="{22C3E646-5343-04B2-38DB-D35DC79C0F65}"/>
          </ac:spMkLst>
        </pc:spChg>
        <pc:spChg chg="mod">
          <ac:chgData name="Zhang, Chishan" userId="198beeaa-9b6b-4716-8301-84ce91136ffd" providerId="ADAL" clId="{795BA0CF-22A4-47F8-8C6B-4A1E2057B471}" dt="2023-08-04T00:18:09.562" v="171" actId="165"/>
          <ac:spMkLst>
            <pc:docMk/>
            <pc:sldMk cId="575029954" sldId="359"/>
            <ac:spMk id="17" creationId="{936F3802-1CB1-C569-9CA6-3A6BEA751A39}"/>
          </ac:spMkLst>
        </pc:spChg>
        <pc:spChg chg="mod">
          <ac:chgData name="Zhang, Chishan" userId="198beeaa-9b6b-4716-8301-84ce91136ffd" providerId="ADAL" clId="{795BA0CF-22A4-47F8-8C6B-4A1E2057B471}" dt="2023-08-04T00:18:09.562" v="171" actId="165"/>
          <ac:spMkLst>
            <pc:docMk/>
            <pc:sldMk cId="575029954" sldId="359"/>
            <ac:spMk id="18" creationId="{C2610F8D-8C5C-34C4-D7F4-3A327C6CC1CE}"/>
          </ac:spMkLst>
        </pc:spChg>
        <pc:spChg chg="mod">
          <ac:chgData name="Zhang, Chishan" userId="198beeaa-9b6b-4716-8301-84ce91136ffd" providerId="ADAL" clId="{795BA0CF-22A4-47F8-8C6B-4A1E2057B471}" dt="2023-08-04T00:18:09.562" v="171" actId="165"/>
          <ac:spMkLst>
            <pc:docMk/>
            <pc:sldMk cId="575029954" sldId="359"/>
            <ac:spMk id="19" creationId="{3037DBAE-9E8B-E044-6870-DBB960377977}"/>
          </ac:spMkLst>
        </pc:spChg>
        <pc:spChg chg="mod">
          <ac:chgData name="Zhang, Chishan" userId="198beeaa-9b6b-4716-8301-84ce91136ffd" providerId="ADAL" clId="{795BA0CF-22A4-47F8-8C6B-4A1E2057B471}" dt="2023-08-04T00:18:09.562" v="171" actId="165"/>
          <ac:spMkLst>
            <pc:docMk/>
            <pc:sldMk cId="575029954" sldId="359"/>
            <ac:spMk id="20" creationId="{104C679C-3BEA-AE64-7FCA-C1F74DF9D591}"/>
          </ac:spMkLst>
        </pc:spChg>
        <pc:grpChg chg="add del mod">
          <ac:chgData name="Zhang, Chishan" userId="198beeaa-9b6b-4716-8301-84ce91136ffd" providerId="ADAL" clId="{795BA0CF-22A4-47F8-8C6B-4A1E2057B471}" dt="2023-08-04T00:18:09.562" v="171" actId="165"/>
          <ac:grpSpMkLst>
            <pc:docMk/>
            <pc:sldMk cId="575029954" sldId="359"/>
            <ac:grpSpMk id="12" creationId="{92226558-6142-4526-7A0C-9124519A3A7C}"/>
          </ac:grpSpMkLst>
        </pc:grpChg>
        <pc:grpChg chg="del mod topLvl">
          <ac:chgData name="Zhang, Chishan" userId="198beeaa-9b6b-4716-8301-84ce91136ffd" providerId="ADAL" clId="{795BA0CF-22A4-47F8-8C6B-4A1E2057B471}" dt="2023-08-04T00:19:02.947" v="215" actId="478"/>
          <ac:grpSpMkLst>
            <pc:docMk/>
            <pc:sldMk cId="575029954" sldId="359"/>
            <ac:grpSpMk id="13" creationId="{75FC93B6-F3A3-4263-11EA-F0D0FA0F264A}"/>
          </ac:grpSpMkLst>
        </pc:grpChg>
        <pc:grpChg chg="mod topLvl">
          <ac:chgData name="Zhang, Chishan" userId="198beeaa-9b6b-4716-8301-84ce91136ffd" providerId="ADAL" clId="{795BA0CF-22A4-47F8-8C6B-4A1E2057B471}" dt="2023-08-04T00:19:11.458" v="216" actId="164"/>
          <ac:grpSpMkLst>
            <pc:docMk/>
            <pc:sldMk cId="575029954" sldId="359"/>
            <ac:grpSpMk id="14" creationId="{41991215-087E-27BF-DE99-7F51395B8060}"/>
          </ac:grpSpMkLst>
        </pc:grpChg>
        <pc:grpChg chg="add mod">
          <ac:chgData name="Zhang, Chishan" userId="198beeaa-9b6b-4716-8301-84ce91136ffd" providerId="ADAL" clId="{795BA0CF-22A4-47F8-8C6B-4A1E2057B471}" dt="2023-08-04T00:19:11.458" v="216" actId="164"/>
          <ac:grpSpMkLst>
            <pc:docMk/>
            <pc:sldMk cId="575029954" sldId="359"/>
            <ac:grpSpMk id="24" creationId="{1435BEE4-8580-A420-8E40-54242BF123AE}"/>
          </ac:grpSpMkLst>
        </pc:grpChg>
        <pc:grpChg chg="add mod">
          <ac:chgData name="Zhang, Chishan" userId="198beeaa-9b6b-4716-8301-84ce91136ffd" providerId="ADAL" clId="{795BA0CF-22A4-47F8-8C6B-4A1E2057B471}" dt="2023-08-04T00:19:29.605" v="217" actId="1076"/>
          <ac:grpSpMkLst>
            <pc:docMk/>
            <pc:sldMk cId="575029954" sldId="359"/>
            <ac:grpSpMk id="25" creationId="{B55CDB0F-B024-19AA-5131-C444EBA2868B}"/>
          </ac:grpSpMkLst>
        </pc:grpChg>
        <pc:picChg chg="add mod">
          <ac:chgData name="Zhang, Chishan" userId="198beeaa-9b6b-4716-8301-84ce91136ffd" providerId="ADAL" clId="{795BA0CF-22A4-47F8-8C6B-4A1E2057B471}" dt="2023-08-04T00:18:36.346" v="174" actId="164"/>
          <ac:picMkLst>
            <pc:docMk/>
            <pc:sldMk cId="575029954" sldId="359"/>
            <ac:picMk id="7" creationId="{EBA23250-E994-B7FB-9593-E5D35486760F}"/>
          </ac:picMkLst>
        </pc:picChg>
        <pc:picChg chg="add mod">
          <ac:chgData name="Zhang, Chishan" userId="198beeaa-9b6b-4716-8301-84ce91136ffd" providerId="ADAL" clId="{795BA0CF-22A4-47F8-8C6B-4A1E2057B471}" dt="2023-08-04T00:18:36.346" v="174" actId="164"/>
          <ac:picMkLst>
            <pc:docMk/>
            <pc:sldMk cId="575029954" sldId="359"/>
            <ac:picMk id="9" creationId="{C7F54431-2725-BF96-7868-559F178E4CDC}"/>
          </ac:picMkLst>
        </pc:picChg>
        <pc:picChg chg="add mod">
          <ac:chgData name="Zhang, Chishan" userId="198beeaa-9b6b-4716-8301-84ce91136ffd" providerId="ADAL" clId="{795BA0CF-22A4-47F8-8C6B-4A1E2057B471}" dt="2023-08-04T00:18:36.346" v="174" actId="164"/>
          <ac:picMkLst>
            <pc:docMk/>
            <pc:sldMk cId="575029954" sldId="359"/>
            <ac:picMk id="11" creationId="{F962E5BD-B7F3-C741-82E3-E6D005AAA4FA}"/>
          </ac:picMkLst>
        </pc:picChg>
        <pc:picChg chg="mod">
          <ac:chgData name="Zhang, Chishan" userId="198beeaa-9b6b-4716-8301-84ce91136ffd" providerId="ADAL" clId="{795BA0CF-22A4-47F8-8C6B-4A1E2057B471}" dt="2023-08-04T00:18:09.562" v="171" actId="165"/>
          <ac:picMkLst>
            <pc:docMk/>
            <pc:sldMk cId="575029954" sldId="359"/>
            <ac:picMk id="21" creationId="{CA6022B9-24E5-894F-EEA0-B66D09C9CE11}"/>
          </ac:picMkLst>
        </pc:picChg>
        <pc:picChg chg="mod">
          <ac:chgData name="Zhang, Chishan" userId="198beeaa-9b6b-4716-8301-84ce91136ffd" providerId="ADAL" clId="{795BA0CF-22A4-47F8-8C6B-4A1E2057B471}" dt="2023-08-04T00:18:09.562" v="171" actId="165"/>
          <ac:picMkLst>
            <pc:docMk/>
            <pc:sldMk cId="575029954" sldId="359"/>
            <ac:picMk id="22" creationId="{AB20D83B-1D24-FF7F-FB2A-4BD44A04603D}"/>
          </ac:picMkLst>
        </pc:picChg>
        <pc:picChg chg="mod">
          <ac:chgData name="Zhang, Chishan" userId="198beeaa-9b6b-4716-8301-84ce91136ffd" providerId="ADAL" clId="{795BA0CF-22A4-47F8-8C6B-4A1E2057B471}" dt="2023-08-04T00:18:09.562" v="171" actId="165"/>
          <ac:picMkLst>
            <pc:docMk/>
            <pc:sldMk cId="575029954" sldId="359"/>
            <ac:picMk id="23" creationId="{EF0C6189-FFB3-B9EF-5C5E-0BBA9C8CA32D}"/>
          </ac:picMkLst>
        </pc:picChg>
      </pc:sldChg>
      <pc:sldChg chg="addSp delSp modSp mod">
        <pc:chgData name="Zhang, Chishan" userId="198beeaa-9b6b-4716-8301-84ce91136ffd" providerId="ADAL" clId="{795BA0CF-22A4-47F8-8C6B-4A1E2057B471}" dt="2023-08-04T00:46:05.779" v="285" actId="164"/>
        <pc:sldMkLst>
          <pc:docMk/>
          <pc:sldMk cId="3692038542" sldId="360"/>
        </pc:sldMkLst>
        <pc:spChg chg="mod topLvl">
          <ac:chgData name="Zhang, Chishan" userId="198beeaa-9b6b-4716-8301-84ce91136ffd" providerId="ADAL" clId="{795BA0CF-22A4-47F8-8C6B-4A1E2057B471}" dt="2023-08-04T00:46:05.779" v="285" actId="164"/>
          <ac:spMkLst>
            <pc:docMk/>
            <pc:sldMk cId="3692038542" sldId="360"/>
            <ac:spMk id="6" creationId="{C41E7621-FD9D-4DF1-63DC-2B7E267129D6}"/>
          </ac:spMkLst>
        </pc:spChg>
        <pc:spChg chg="mod topLvl">
          <ac:chgData name="Zhang, Chishan" userId="198beeaa-9b6b-4716-8301-84ce91136ffd" providerId="ADAL" clId="{795BA0CF-22A4-47F8-8C6B-4A1E2057B471}" dt="2023-08-04T00:46:05.779" v="285" actId="164"/>
          <ac:spMkLst>
            <pc:docMk/>
            <pc:sldMk cId="3692038542" sldId="360"/>
            <ac:spMk id="7" creationId="{397085BE-B637-AF65-58C3-47107895C6FD}"/>
          </ac:spMkLst>
        </pc:spChg>
        <pc:spChg chg="mod topLvl">
          <ac:chgData name="Zhang, Chishan" userId="198beeaa-9b6b-4716-8301-84ce91136ffd" providerId="ADAL" clId="{795BA0CF-22A4-47F8-8C6B-4A1E2057B471}" dt="2023-08-04T00:46:05.779" v="285" actId="164"/>
          <ac:spMkLst>
            <pc:docMk/>
            <pc:sldMk cId="3692038542" sldId="360"/>
            <ac:spMk id="8" creationId="{4B4164EF-770A-5610-2412-D79B579EEC28}"/>
          </ac:spMkLst>
        </pc:spChg>
        <pc:grpChg chg="add mod">
          <ac:chgData name="Zhang, Chishan" userId="198beeaa-9b6b-4716-8301-84ce91136ffd" providerId="ADAL" clId="{795BA0CF-22A4-47F8-8C6B-4A1E2057B471}" dt="2023-08-04T00:46:05.779" v="285" actId="164"/>
          <ac:grpSpMkLst>
            <pc:docMk/>
            <pc:sldMk cId="3692038542" sldId="360"/>
            <ac:grpSpMk id="9" creationId="{BF786629-B8DD-E8F5-B13E-01E610A6F0DD}"/>
          </ac:grpSpMkLst>
        </pc:grpChg>
        <pc:grpChg chg="del">
          <ac:chgData name="Zhang, Chishan" userId="198beeaa-9b6b-4716-8301-84ce91136ffd" providerId="ADAL" clId="{795BA0CF-22A4-47F8-8C6B-4A1E2057B471}" dt="2023-08-04T00:43:23.068" v="223" actId="165"/>
          <ac:grpSpMkLst>
            <pc:docMk/>
            <pc:sldMk cId="3692038542" sldId="360"/>
            <ac:grpSpMk id="11" creationId="{6A9D4FA1-921C-0AB0-C5E4-52D8EA2C7D15}"/>
          </ac:grpSpMkLst>
        </pc:grpChg>
        <pc:picChg chg="add mod ord modCrop">
          <ac:chgData name="Zhang, Chishan" userId="198beeaa-9b6b-4716-8301-84ce91136ffd" providerId="ADAL" clId="{795BA0CF-22A4-47F8-8C6B-4A1E2057B471}" dt="2023-08-04T00:46:05.779" v="285" actId="164"/>
          <ac:picMkLst>
            <pc:docMk/>
            <pc:sldMk cId="3692038542" sldId="360"/>
            <ac:picMk id="3" creationId="{28C63A8B-6F15-F1C7-3A72-DF1B33E2215F}"/>
          </ac:picMkLst>
        </pc:picChg>
        <pc:picChg chg="add mod ord modCrop">
          <ac:chgData name="Zhang, Chishan" userId="198beeaa-9b6b-4716-8301-84ce91136ffd" providerId="ADAL" clId="{795BA0CF-22A4-47F8-8C6B-4A1E2057B471}" dt="2023-08-04T00:46:05.779" v="285" actId="164"/>
          <ac:picMkLst>
            <pc:docMk/>
            <pc:sldMk cId="3692038542" sldId="360"/>
            <ac:picMk id="5" creationId="{9977D775-9893-E5C1-0972-3E598C1F8EAD}"/>
          </ac:picMkLst>
        </pc:picChg>
        <pc:picChg chg="del mod topLvl">
          <ac:chgData name="Zhang, Chishan" userId="198beeaa-9b6b-4716-8301-84ce91136ffd" providerId="ADAL" clId="{795BA0CF-22A4-47F8-8C6B-4A1E2057B471}" dt="2023-08-04T00:43:25.512" v="224" actId="478"/>
          <ac:picMkLst>
            <pc:docMk/>
            <pc:sldMk cId="3692038542" sldId="360"/>
            <ac:picMk id="10" creationId="{028CDC53-8222-72D8-EDEF-C1B2FB6AE5C5}"/>
          </ac:picMkLst>
        </pc:picChg>
        <pc:picChg chg="del mod topLvl">
          <ac:chgData name="Zhang, Chishan" userId="198beeaa-9b6b-4716-8301-84ce91136ffd" providerId="ADAL" clId="{795BA0CF-22A4-47F8-8C6B-4A1E2057B471}" dt="2023-08-04T00:43:26.302" v="225" actId="478"/>
          <ac:picMkLst>
            <pc:docMk/>
            <pc:sldMk cId="3692038542" sldId="360"/>
            <ac:picMk id="1026" creationId="{451780FE-68E9-9521-F0B7-D64467872FB9}"/>
          </ac:picMkLst>
        </pc:picChg>
      </pc:sldChg>
      <pc:sldChg chg="addSp delSp modSp del mod ord">
        <pc:chgData name="Zhang, Chishan" userId="198beeaa-9b6b-4716-8301-84ce91136ffd" providerId="ADAL" clId="{795BA0CF-22A4-47F8-8C6B-4A1E2057B471}" dt="2023-08-04T02:14:21.727" v="379" actId="47"/>
        <pc:sldMkLst>
          <pc:docMk/>
          <pc:sldMk cId="2329172135" sldId="361"/>
        </pc:sldMkLst>
        <pc:grpChg chg="add del mod topLvl">
          <ac:chgData name="Zhang, Chishan" userId="198beeaa-9b6b-4716-8301-84ce91136ffd" providerId="ADAL" clId="{795BA0CF-22A4-47F8-8C6B-4A1E2057B471}" dt="2023-08-04T02:12:02.223" v="361" actId="478"/>
          <ac:grpSpMkLst>
            <pc:docMk/>
            <pc:sldMk cId="2329172135" sldId="361"/>
            <ac:grpSpMk id="12" creationId="{A698A9A8-482B-64F8-D118-59A28B2D0318}"/>
          </ac:grpSpMkLst>
        </pc:grpChg>
        <pc:grpChg chg="add del mod">
          <ac:chgData name="Zhang, Chishan" userId="198beeaa-9b6b-4716-8301-84ce91136ffd" providerId="ADAL" clId="{795BA0CF-22A4-47F8-8C6B-4A1E2057B471}" dt="2023-08-04T01:34:44.922" v="316" actId="165"/>
          <ac:grpSpMkLst>
            <pc:docMk/>
            <pc:sldMk cId="2329172135" sldId="361"/>
            <ac:grpSpMk id="13" creationId="{7CDE069B-B517-79F6-43CE-29750FD8687C}"/>
          </ac:grpSpMkLst>
        </pc:grpChg>
        <pc:grpChg chg="add del mod">
          <ac:chgData name="Zhang, Chishan" userId="198beeaa-9b6b-4716-8301-84ce91136ffd" providerId="ADAL" clId="{795BA0CF-22A4-47F8-8C6B-4A1E2057B471}" dt="2023-08-04T02:11:56.310" v="360" actId="165"/>
          <ac:grpSpMkLst>
            <pc:docMk/>
            <pc:sldMk cId="2329172135" sldId="361"/>
            <ac:grpSpMk id="15" creationId="{7D9B3FA2-0869-F5C2-C82C-A54A33AB804D}"/>
          </ac:grpSpMkLst>
        </pc:grpChg>
        <pc:picChg chg="add mod">
          <ac:chgData name="Zhang, Chishan" userId="198beeaa-9b6b-4716-8301-84ce91136ffd" providerId="ADAL" clId="{795BA0CF-22A4-47F8-8C6B-4A1E2057B471}" dt="2023-08-04T02:11:56.310" v="360" actId="165"/>
          <ac:picMkLst>
            <pc:docMk/>
            <pc:sldMk cId="2329172135" sldId="361"/>
            <ac:picMk id="3" creationId="{6F9ED403-121D-A8B3-0A04-DE09F1389F86}"/>
          </ac:picMkLst>
        </pc:picChg>
        <pc:picChg chg="del">
          <ac:chgData name="Zhang, Chishan" userId="198beeaa-9b6b-4716-8301-84ce91136ffd" providerId="ADAL" clId="{795BA0CF-22A4-47F8-8C6B-4A1E2057B471}" dt="2023-08-04T01:30:09.114" v="287" actId="478"/>
          <ac:picMkLst>
            <pc:docMk/>
            <pc:sldMk cId="2329172135" sldId="361"/>
            <ac:picMk id="5" creationId="{0A56E44D-B0DB-8962-3DB6-1E9722B3B570}"/>
          </ac:picMkLst>
        </pc:picChg>
        <pc:picChg chg="add mod">
          <ac:chgData name="Zhang, Chishan" userId="198beeaa-9b6b-4716-8301-84ce91136ffd" providerId="ADAL" clId="{795BA0CF-22A4-47F8-8C6B-4A1E2057B471}" dt="2023-08-04T02:11:56.310" v="360" actId="165"/>
          <ac:picMkLst>
            <pc:docMk/>
            <pc:sldMk cId="2329172135" sldId="361"/>
            <ac:picMk id="6" creationId="{C6CE1D3B-CE31-EA55-4B4A-0D2E782C4459}"/>
          </ac:picMkLst>
        </pc:picChg>
        <pc:picChg chg="del">
          <ac:chgData name="Zhang, Chishan" userId="198beeaa-9b6b-4716-8301-84ce91136ffd" providerId="ADAL" clId="{795BA0CF-22A4-47F8-8C6B-4A1E2057B471}" dt="2023-08-04T01:30:09.114" v="287" actId="478"/>
          <ac:picMkLst>
            <pc:docMk/>
            <pc:sldMk cId="2329172135" sldId="361"/>
            <ac:picMk id="7" creationId="{66215EB7-9B12-4702-AB9D-44D3D4005153}"/>
          </ac:picMkLst>
        </pc:picChg>
        <pc:picChg chg="del">
          <ac:chgData name="Zhang, Chishan" userId="198beeaa-9b6b-4716-8301-84ce91136ffd" providerId="ADAL" clId="{795BA0CF-22A4-47F8-8C6B-4A1E2057B471}" dt="2023-08-04T01:30:09.114" v="287" actId="478"/>
          <ac:picMkLst>
            <pc:docMk/>
            <pc:sldMk cId="2329172135" sldId="361"/>
            <ac:picMk id="9" creationId="{BC97D1C5-E40C-D083-183C-A99FC89C0EB7}"/>
          </ac:picMkLst>
        </pc:picChg>
        <pc:picChg chg="add mod">
          <ac:chgData name="Zhang, Chishan" userId="198beeaa-9b6b-4716-8301-84ce91136ffd" providerId="ADAL" clId="{795BA0CF-22A4-47F8-8C6B-4A1E2057B471}" dt="2023-08-04T02:11:56.310" v="360" actId="165"/>
          <ac:picMkLst>
            <pc:docMk/>
            <pc:sldMk cId="2329172135" sldId="361"/>
            <ac:picMk id="10" creationId="{8F582AA9-5A4C-00F9-B877-6E6355CF8C46}"/>
          </ac:picMkLst>
        </pc:picChg>
        <pc:picChg chg="del mod ord topLvl">
          <ac:chgData name="Zhang, Chishan" userId="198beeaa-9b6b-4716-8301-84ce91136ffd" providerId="ADAL" clId="{795BA0CF-22A4-47F8-8C6B-4A1E2057B471}" dt="2023-08-04T01:34:46.896" v="317" actId="478"/>
          <ac:picMkLst>
            <pc:docMk/>
            <pc:sldMk cId="2329172135" sldId="361"/>
            <ac:picMk id="11" creationId="{112FB2E3-2D12-DC8E-0A56-8D5D10E9D22E}"/>
          </ac:picMkLst>
        </pc:picChg>
        <pc:picChg chg="add mod topLvl">
          <ac:chgData name="Zhang, Chishan" userId="198beeaa-9b6b-4716-8301-84ce91136ffd" providerId="ADAL" clId="{795BA0CF-22A4-47F8-8C6B-4A1E2057B471}" dt="2023-08-04T02:11:56.310" v="360" actId="165"/>
          <ac:picMkLst>
            <pc:docMk/>
            <pc:sldMk cId="2329172135" sldId="361"/>
            <ac:picMk id="14" creationId="{7057D710-55B8-9A03-9935-731E2A7E2ECD}"/>
          </ac:picMkLst>
        </pc:picChg>
      </pc:sldChg>
      <pc:sldChg chg="delSp new del mod">
        <pc:chgData name="Zhang, Chishan" userId="198beeaa-9b6b-4716-8301-84ce91136ffd" providerId="ADAL" clId="{795BA0CF-22A4-47F8-8C6B-4A1E2057B471}" dt="2023-08-05T09:42:37.028" v="383" actId="47"/>
        <pc:sldMkLst>
          <pc:docMk/>
          <pc:sldMk cId="909050146" sldId="362"/>
        </pc:sldMkLst>
        <pc:spChg chg="del">
          <ac:chgData name="Zhang, Chishan" userId="198beeaa-9b6b-4716-8301-84ce91136ffd" providerId="ADAL" clId="{795BA0CF-22A4-47F8-8C6B-4A1E2057B471}" dt="2023-08-04T01:34:05.334" v="312" actId="478"/>
          <ac:spMkLst>
            <pc:docMk/>
            <pc:sldMk cId="909050146" sldId="362"/>
            <ac:spMk id="2" creationId="{9AF1D919-82C0-C7F6-2749-0DCE38BD5DF5}"/>
          </ac:spMkLst>
        </pc:spChg>
        <pc:spChg chg="del">
          <ac:chgData name="Zhang, Chishan" userId="198beeaa-9b6b-4716-8301-84ce91136ffd" providerId="ADAL" clId="{795BA0CF-22A4-47F8-8C6B-4A1E2057B471}" dt="2023-08-04T01:34:05.334" v="312" actId="478"/>
          <ac:spMkLst>
            <pc:docMk/>
            <pc:sldMk cId="909050146" sldId="362"/>
            <ac:spMk id="3" creationId="{045E6809-2698-4253-D4AA-160D71BCC02A}"/>
          </ac:spMkLst>
        </pc:spChg>
      </pc:sldChg>
      <pc:sldChg chg="addSp delSp modSp mod">
        <pc:chgData name="Zhang, Chishan" userId="198beeaa-9b6b-4716-8301-84ce91136ffd" providerId="ADAL" clId="{795BA0CF-22A4-47F8-8C6B-4A1E2057B471}" dt="2023-08-04T02:14:35.603" v="381" actId="1076"/>
        <pc:sldMkLst>
          <pc:docMk/>
          <pc:sldMk cId="293920684" sldId="363"/>
        </pc:sldMkLst>
        <pc:grpChg chg="del">
          <ac:chgData name="Zhang, Chishan" userId="198beeaa-9b6b-4716-8301-84ce91136ffd" providerId="ADAL" clId="{795BA0CF-22A4-47F8-8C6B-4A1E2057B471}" dt="2023-08-04T01:34:36.187" v="315" actId="165"/>
          <ac:grpSpMkLst>
            <pc:docMk/>
            <pc:sldMk cId="293920684" sldId="363"/>
            <ac:grpSpMk id="12" creationId="{F3A410FA-0D8F-B9D8-D648-A7F25D6AE284}"/>
          </ac:grpSpMkLst>
        </pc:grpChg>
        <pc:grpChg chg="add mod ord">
          <ac:chgData name="Zhang, Chishan" userId="198beeaa-9b6b-4716-8301-84ce91136ffd" providerId="ADAL" clId="{795BA0CF-22A4-47F8-8C6B-4A1E2057B471}" dt="2023-08-04T02:14:18.432" v="378" actId="164"/>
          <ac:grpSpMkLst>
            <pc:docMk/>
            <pc:sldMk cId="293920684" sldId="363"/>
            <ac:grpSpMk id="17" creationId="{AA9430D3-A4AB-5A39-A347-508CFEBF693E}"/>
          </ac:grpSpMkLst>
        </pc:grpChg>
        <pc:grpChg chg="add mod">
          <ac:chgData name="Zhang, Chishan" userId="198beeaa-9b6b-4716-8301-84ce91136ffd" providerId="ADAL" clId="{795BA0CF-22A4-47F8-8C6B-4A1E2057B471}" dt="2023-08-04T02:14:27.057" v="380" actId="1076"/>
          <ac:grpSpMkLst>
            <pc:docMk/>
            <pc:sldMk cId="293920684" sldId="363"/>
            <ac:grpSpMk id="18" creationId="{CB13CB26-BAE2-66A5-DC6E-81D49C4BE029}"/>
          </ac:grpSpMkLst>
        </pc:grpChg>
        <pc:picChg chg="add mod">
          <ac:chgData name="Zhang, Chishan" userId="198beeaa-9b6b-4716-8301-84ce91136ffd" providerId="ADAL" clId="{795BA0CF-22A4-47F8-8C6B-4A1E2057B471}" dt="2023-08-04T02:14:04.718" v="375" actId="164"/>
          <ac:picMkLst>
            <pc:docMk/>
            <pc:sldMk cId="293920684" sldId="363"/>
            <ac:picMk id="3" creationId="{173B5732-5FF6-B4BA-9E6A-2AABC5B1FB63}"/>
          </ac:picMkLst>
        </pc:picChg>
        <pc:picChg chg="del mod topLvl">
          <ac:chgData name="Zhang, Chishan" userId="198beeaa-9b6b-4716-8301-84ce91136ffd" providerId="ADAL" clId="{795BA0CF-22A4-47F8-8C6B-4A1E2057B471}" dt="2023-08-04T02:12:57.536" v="362" actId="478"/>
          <ac:picMkLst>
            <pc:docMk/>
            <pc:sldMk cId="293920684" sldId="363"/>
            <ac:picMk id="5" creationId="{63E3A3EB-7FA0-63B3-77CA-60C644C0E2FC}"/>
          </ac:picMkLst>
        </pc:picChg>
        <pc:picChg chg="add del mod">
          <ac:chgData name="Zhang, Chishan" userId="198beeaa-9b6b-4716-8301-84ce91136ffd" providerId="ADAL" clId="{795BA0CF-22A4-47F8-8C6B-4A1E2057B471}" dt="2023-08-04T02:13:26.968" v="369" actId="478"/>
          <ac:picMkLst>
            <pc:docMk/>
            <pc:sldMk cId="293920684" sldId="363"/>
            <ac:picMk id="6" creationId="{73BCBE81-D4E8-812C-7280-39C51A166664}"/>
          </ac:picMkLst>
        </pc:picChg>
        <pc:picChg chg="del mod topLvl">
          <ac:chgData name="Zhang, Chishan" userId="198beeaa-9b6b-4716-8301-84ce91136ffd" providerId="ADAL" clId="{795BA0CF-22A4-47F8-8C6B-4A1E2057B471}" dt="2023-08-04T02:12:57.536" v="362" actId="478"/>
          <ac:picMkLst>
            <pc:docMk/>
            <pc:sldMk cId="293920684" sldId="363"/>
            <ac:picMk id="7" creationId="{1A6E67E7-0495-57C4-6AEF-242A7ECC4AA7}"/>
          </ac:picMkLst>
        </pc:picChg>
        <pc:picChg chg="del mod topLvl">
          <ac:chgData name="Zhang, Chishan" userId="198beeaa-9b6b-4716-8301-84ce91136ffd" providerId="ADAL" clId="{795BA0CF-22A4-47F8-8C6B-4A1E2057B471}" dt="2023-08-04T02:12:57.536" v="362" actId="478"/>
          <ac:picMkLst>
            <pc:docMk/>
            <pc:sldMk cId="293920684" sldId="363"/>
            <ac:picMk id="9" creationId="{206122FC-C3F3-6923-8350-54E72C0C1F35}"/>
          </ac:picMkLst>
        </pc:picChg>
        <pc:picChg chg="add del mod">
          <ac:chgData name="Zhang, Chishan" userId="198beeaa-9b6b-4716-8301-84ce91136ffd" providerId="ADAL" clId="{795BA0CF-22A4-47F8-8C6B-4A1E2057B471}" dt="2023-08-04T02:13:28.676" v="370" actId="478"/>
          <ac:picMkLst>
            <pc:docMk/>
            <pc:sldMk cId="293920684" sldId="363"/>
            <ac:picMk id="10" creationId="{0D8BD95E-1975-F8C7-EA6B-D5EAA73D08BB}"/>
          </ac:picMkLst>
        </pc:picChg>
        <pc:picChg chg="mod topLvl">
          <ac:chgData name="Zhang, Chishan" userId="198beeaa-9b6b-4716-8301-84ce91136ffd" providerId="ADAL" clId="{795BA0CF-22A4-47F8-8C6B-4A1E2057B471}" dt="2023-08-04T02:14:35.603" v="381" actId="1076"/>
          <ac:picMkLst>
            <pc:docMk/>
            <pc:sldMk cId="293920684" sldId="363"/>
            <ac:picMk id="11" creationId="{58814DB9-5489-9245-6BC4-F95652A9A1E5}"/>
          </ac:picMkLst>
        </pc:picChg>
        <pc:picChg chg="add mod">
          <ac:chgData name="Zhang, Chishan" userId="198beeaa-9b6b-4716-8301-84ce91136ffd" providerId="ADAL" clId="{795BA0CF-22A4-47F8-8C6B-4A1E2057B471}" dt="2023-08-04T02:14:04.718" v="375" actId="164"/>
          <ac:picMkLst>
            <pc:docMk/>
            <pc:sldMk cId="293920684" sldId="363"/>
            <ac:picMk id="14" creationId="{2D7130B7-3203-297D-00A7-8DC56F5D8089}"/>
          </ac:picMkLst>
        </pc:picChg>
        <pc:picChg chg="add mod">
          <ac:chgData name="Zhang, Chishan" userId="198beeaa-9b6b-4716-8301-84ce91136ffd" providerId="ADAL" clId="{795BA0CF-22A4-47F8-8C6B-4A1E2057B471}" dt="2023-08-04T02:14:04.718" v="375" actId="164"/>
          <ac:picMkLst>
            <pc:docMk/>
            <pc:sldMk cId="293920684" sldId="363"/>
            <ac:picMk id="16" creationId="{CF39AF97-3A6E-3B89-DB04-46749CB1EFF0}"/>
          </ac:picMkLst>
        </pc:picChg>
      </pc:sldChg>
      <pc:sldChg chg="addSp delSp modSp mod">
        <pc:chgData name="Zhang, Chishan" userId="198beeaa-9b6b-4716-8301-84ce91136ffd" providerId="ADAL" clId="{795BA0CF-22A4-47F8-8C6B-4A1E2057B471}" dt="2023-08-06T01:43:36.656" v="398" actId="164"/>
        <pc:sldMkLst>
          <pc:docMk/>
          <pc:sldMk cId="3234730014" sldId="364"/>
        </pc:sldMkLst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16" creationId="{888150D1-7BED-B240-8AD5-2DA409A3396B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19" creationId="{45C725BB-0F01-8A48-C1E9-F4D706C12B6F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20" creationId="{1FE2870F-591B-BDFE-BFFF-0892C0322DA6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21" creationId="{75701BDA-B58F-0DDF-E6B9-6D3B17EC556A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22" creationId="{DF305E36-A4E0-9A55-D9BC-04CFE81A5828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23" creationId="{39C776BE-8B85-2E2E-0B0E-FEF012FA234F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24" creationId="{9D2E9970-FC0B-FAA5-0911-9D4A8C94AE55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25" creationId="{423EB965-D9C2-8B32-6CA2-9636A5102920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26" creationId="{158313CE-D06C-3F1A-1AA5-37D43E415E5C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27" creationId="{0CB8EE22-5252-94CC-BEFF-B64CADBE647B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42" creationId="{68CABABB-F0EE-9006-B3C9-22E6B3B6076D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43" creationId="{BB276107-383F-F0A5-7EA6-7C4E091288AB}"/>
          </ac:spMkLst>
        </pc:spChg>
        <pc:spChg chg="mod topLvl">
          <ac:chgData name="Zhang, Chishan" userId="198beeaa-9b6b-4716-8301-84ce91136ffd" providerId="ADAL" clId="{795BA0CF-22A4-47F8-8C6B-4A1E2057B471}" dt="2023-08-06T01:43:36.656" v="398" actId="164"/>
          <ac:spMkLst>
            <pc:docMk/>
            <pc:sldMk cId="3234730014" sldId="364"/>
            <ac:spMk id="46" creationId="{3DB0E8BC-6C16-7F49-EC1D-E129F9DE5439}"/>
          </ac:spMkLst>
        </pc:spChg>
        <pc:grpChg chg="add mod">
          <ac:chgData name="Zhang, Chishan" userId="198beeaa-9b6b-4716-8301-84ce91136ffd" providerId="ADAL" clId="{795BA0CF-22A4-47F8-8C6B-4A1E2057B471}" dt="2023-08-06T01:43:36.656" v="398" actId="164"/>
          <ac:grpSpMkLst>
            <pc:docMk/>
            <pc:sldMk cId="3234730014" sldId="364"/>
            <ac:grpSpMk id="15" creationId="{D080AE68-D2C9-59E8-55E9-C475F5B3D998}"/>
          </ac:grpSpMkLst>
        </pc:grpChg>
        <pc:grpChg chg="del mod">
          <ac:chgData name="Zhang, Chishan" userId="198beeaa-9b6b-4716-8301-84ce91136ffd" providerId="ADAL" clId="{795BA0CF-22A4-47F8-8C6B-4A1E2057B471}" dt="2023-08-06T01:41:49.485" v="389" actId="165"/>
          <ac:grpSpMkLst>
            <pc:docMk/>
            <pc:sldMk cId="3234730014" sldId="364"/>
            <ac:grpSpMk id="47" creationId="{87DFE73F-66C0-4CC7-45A2-213047968B2B}"/>
          </ac:grpSpMkLst>
        </pc:grpChg>
        <pc:graphicFrameChg chg="del">
          <ac:chgData name="Zhang, Chishan" userId="198beeaa-9b6b-4716-8301-84ce91136ffd" providerId="ADAL" clId="{795BA0CF-22A4-47F8-8C6B-4A1E2057B471}" dt="2023-08-06T01:41:25.475" v="386" actId="478"/>
          <ac:graphicFrameMkLst>
            <pc:docMk/>
            <pc:sldMk cId="3234730014" sldId="364"/>
            <ac:graphicFrameMk id="5" creationId="{536E0008-78F2-A5AB-848D-F22C09FE4C14}"/>
          </ac:graphicFrameMkLst>
        </pc:graphicFrameChg>
        <pc:graphicFrameChg chg="del">
          <ac:chgData name="Zhang, Chishan" userId="198beeaa-9b6b-4716-8301-84ce91136ffd" providerId="ADAL" clId="{795BA0CF-22A4-47F8-8C6B-4A1E2057B471}" dt="2023-08-06T01:41:30.261" v="387" actId="478"/>
          <ac:graphicFrameMkLst>
            <pc:docMk/>
            <pc:sldMk cId="3234730014" sldId="364"/>
            <ac:graphicFrameMk id="9" creationId="{A11BB554-A539-C1BF-88EB-5BFDA9A17C0A}"/>
          </ac:graphicFrameMkLst>
        </pc:graphicFrameChg>
        <pc:graphicFrameChg chg="del">
          <ac:chgData name="Zhang, Chishan" userId="198beeaa-9b6b-4716-8301-84ce91136ffd" providerId="ADAL" clId="{795BA0CF-22A4-47F8-8C6B-4A1E2057B471}" dt="2023-08-06T01:41:22.497" v="385" actId="478"/>
          <ac:graphicFrameMkLst>
            <pc:docMk/>
            <pc:sldMk cId="3234730014" sldId="364"/>
            <ac:graphicFrameMk id="11" creationId="{0134C7B7-AC00-24AD-EB9F-AAEAD0A3F22D}"/>
          </ac:graphicFrameMkLst>
        </pc:graphicFrameChg>
        <pc:graphicFrameChg chg="mod topLvl">
          <ac:chgData name="Zhang, Chishan" userId="198beeaa-9b6b-4716-8301-84ce91136ffd" providerId="ADAL" clId="{795BA0CF-22A4-47F8-8C6B-4A1E2057B471}" dt="2023-08-06T01:43:36.656" v="398" actId="164"/>
          <ac:graphicFrameMkLst>
            <pc:docMk/>
            <pc:sldMk cId="3234730014" sldId="364"/>
            <ac:graphicFrameMk id="14" creationId="{93B14453-138D-B2EB-438C-2E37DD49D606}"/>
          </ac:graphicFrameMkLst>
        </pc:graphicFrameChg>
        <pc:picChg chg="mod topLvl">
          <ac:chgData name="Zhang, Chishan" userId="198beeaa-9b6b-4716-8301-84ce91136ffd" providerId="ADAL" clId="{795BA0CF-22A4-47F8-8C6B-4A1E2057B471}" dt="2023-08-06T01:43:36.656" v="398" actId="164"/>
          <ac:picMkLst>
            <pc:docMk/>
            <pc:sldMk cId="3234730014" sldId="364"/>
            <ac:picMk id="2" creationId="{280F045D-A7F7-97DC-571F-53093B2C606C}"/>
          </ac:picMkLst>
        </pc:picChg>
        <pc:picChg chg="mod topLvl">
          <ac:chgData name="Zhang, Chishan" userId="198beeaa-9b6b-4716-8301-84ce91136ffd" providerId="ADAL" clId="{795BA0CF-22A4-47F8-8C6B-4A1E2057B471}" dt="2023-08-06T01:43:36.656" v="398" actId="164"/>
          <ac:picMkLst>
            <pc:docMk/>
            <pc:sldMk cId="3234730014" sldId="364"/>
            <ac:picMk id="4" creationId="{83BF5574-E977-A450-B8A3-20C4F38B7084}"/>
          </ac:picMkLst>
        </pc:picChg>
        <pc:picChg chg="mod topLvl">
          <ac:chgData name="Zhang, Chishan" userId="198beeaa-9b6b-4716-8301-84ce91136ffd" providerId="ADAL" clId="{795BA0CF-22A4-47F8-8C6B-4A1E2057B471}" dt="2023-08-06T01:43:36.656" v="398" actId="164"/>
          <ac:picMkLst>
            <pc:docMk/>
            <pc:sldMk cId="3234730014" sldId="364"/>
            <ac:picMk id="12" creationId="{08FDE263-4A85-D76E-084D-F0DC416BE3A9}"/>
          </ac:picMkLst>
        </pc:picChg>
        <pc:picChg chg="del">
          <ac:chgData name="Zhang, Chishan" userId="198beeaa-9b6b-4716-8301-84ce91136ffd" providerId="ADAL" clId="{795BA0CF-22A4-47F8-8C6B-4A1E2057B471}" dt="2023-08-06T01:41:19.875" v="384" actId="478"/>
          <ac:picMkLst>
            <pc:docMk/>
            <pc:sldMk cId="3234730014" sldId="364"/>
            <ac:picMk id="36" creationId="{7AA56BA3-656C-A2C2-F23C-A5B259764FBD}"/>
          </ac:picMkLst>
        </pc:picChg>
        <pc:cxnChg chg="add del mod">
          <ac:chgData name="Zhang, Chishan" userId="198beeaa-9b6b-4716-8301-84ce91136ffd" providerId="ADAL" clId="{795BA0CF-22A4-47F8-8C6B-4A1E2057B471}" dt="2023-08-06T01:42:21.758" v="391" actId="478"/>
          <ac:cxnSpMkLst>
            <pc:docMk/>
            <pc:sldMk cId="3234730014" sldId="364"/>
            <ac:cxnSpMk id="6" creationId="{D7F3BFE3-C21A-BA3E-C8F8-AD4145BAF74A}"/>
          </ac:cxnSpMkLst>
        </pc:cxnChg>
        <pc:cxnChg chg="add mod">
          <ac:chgData name="Zhang, Chishan" userId="198beeaa-9b6b-4716-8301-84ce91136ffd" providerId="ADAL" clId="{795BA0CF-22A4-47F8-8C6B-4A1E2057B471}" dt="2023-08-06T01:43:36.656" v="398" actId="164"/>
          <ac:cxnSpMkLst>
            <pc:docMk/>
            <pc:sldMk cId="3234730014" sldId="364"/>
            <ac:cxnSpMk id="8" creationId="{5B03A13D-1310-1715-63E1-1BC74C658999}"/>
          </ac:cxnSpMkLst>
        </pc:cxnChg>
        <pc:cxnChg chg="add mod">
          <ac:chgData name="Zhang, Chishan" userId="198beeaa-9b6b-4716-8301-84ce91136ffd" providerId="ADAL" clId="{795BA0CF-22A4-47F8-8C6B-4A1E2057B471}" dt="2023-08-06T01:43:36.656" v="398" actId="164"/>
          <ac:cxnSpMkLst>
            <pc:docMk/>
            <pc:sldMk cId="3234730014" sldId="364"/>
            <ac:cxnSpMk id="13" creationId="{74A29B16-93E2-CF5F-0D0A-AE56C3550EAE}"/>
          </ac:cxnSpMkLst>
        </pc:cxnChg>
        <pc:cxnChg chg="mod topLvl">
          <ac:chgData name="Zhang, Chishan" userId="198beeaa-9b6b-4716-8301-84ce91136ffd" providerId="ADAL" clId="{795BA0CF-22A4-47F8-8C6B-4A1E2057B471}" dt="2023-08-06T01:43:36.656" v="398" actId="164"/>
          <ac:cxnSpMkLst>
            <pc:docMk/>
            <pc:sldMk cId="3234730014" sldId="364"/>
            <ac:cxnSpMk id="41" creationId="{200F8B42-7FEB-F234-18E2-BEE0695D56CA}"/>
          </ac:cxnSpMkLst>
        </pc:cxnChg>
        <pc:cxnChg chg="mod topLvl">
          <ac:chgData name="Zhang, Chishan" userId="198beeaa-9b6b-4716-8301-84ce91136ffd" providerId="ADAL" clId="{795BA0CF-22A4-47F8-8C6B-4A1E2057B471}" dt="2023-08-06T01:43:36.656" v="398" actId="164"/>
          <ac:cxnSpMkLst>
            <pc:docMk/>
            <pc:sldMk cId="3234730014" sldId="364"/>
            <ac:cxnSpMk id="45" creationId="{F09FE429-6C61-5B61-9E6A-D4B8F84A5F12}"/>
          </ac:cxnSpMkLst>
        </pc:cxnChg>
      </pc:sldChg>
      <pc:sldChg chg="addSp delSp modSp mod">
        <pc:chgData name="Zhang, Chishan" userId="198beeaa-9b6b-4716-8301-84ce91136ffd" providerId="ADAL" clId="{795BA0CF-22A4-47F8-8C6B-4A1E2057B471}" dt="2023-08-06T02:01:52.237" v="420" actId="1076"/>
        <pc:sldMkLst>
          <pc:docMk/>
          <pc:sldMk cId="1833349285" sldId="365"/>
        </pc:sldMkLst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8" creationId="{C6F9586D-C02C-8B4D-9FCC-A96D058958D7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9" creationId="{83ED2D6D-6A19-BEC0-2999-88CD4983EF51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11" creationId="{1588EFAE-D6A0-0FF0-52F3-336465881A31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61" creationId="{CF46E533-4246-9673-D7E9-A877F4D7043B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62" creationId="{6787F4EB-8178-9EA5-27C8-D6DDFED0EED7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63" creationId="{28232BED-916B-AEEA-5744-DD3A28DCAEFA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64" creationId="{5365881E-8E7D-7938-E185-A8BFED419ABA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65" creationId="{F89E7C1C-924D-6349-F04F-C9D0D1D6D1FB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66" creationId="{4074A616-0374-5667-A863-040EE6B7EE1C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73" creationId="{165B93CD-8E07-99D2-76C6-F35BBB395222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74" creationId="{1EA76C7C-91CE-7398-EBAD-110904E3AAF5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75" creationId="{332CD130-E85E-41FF-AC2D-B6D0B4DA4A8D}"/>
          </ac:spMkLst>
        </pc:spChg>
        <pc:spChg chg="mod">
          <ac:chgData name="Zhang, Chishan" userId="198beeaa-9b6b-4716-8301-84ce91136ffd" providerId="ADAL" clId="{795BA0CF-22A4-47F8-8C6B-4A1E2057B471}" dt="2023-08-06T02:01:52.237" v="420" actId="1076"/>
          <ac:spMkLst>
            <pc:docMk/>
            <pc:sldMk cId="1833349285" sldId="365"/>
            <ac:spMk id="76" creationId="{7126B735-618B-6D03-028E-7798C0A2B9CC}"/>
          </ac:spMkLst>
        </pc:spChg>
        <pc:grpChg chg="del">
          <ac:chgData name="Zhang, Chishan" userId="198beeaa-9b6b-4716-8301-84ce91136ffd" providerId="ADAL" clId="{795BA0CF-22A4-47F8-8C6B-4A1E2057B471}" dt="2023-08-06T01:44:03.498" v="399" actId="478"/>
          <ac:grpSpMkLst>
            <pc:docMk/>
            <pc:sldMk cId="1833349285" sldId="365"/>
            <ac:grpSpMk id="5" creationId="{55B33150-FAB6-C12B-66D4-7021DB95E9DD}"/>
          </ac:grpSpMkLst>
        </pc:grpChg>
        <pc:grpChg chg="mod topLvl">
          <ac:chgData name="Zhang, Chishan" userId="198beeaa-9b6b-4716-8301-84ce91136ffd" providerId="ADAL" clId="{795BA0CF-22A4-47F8-8C6B-4A1E2057B471}" dt="2023-08-06T02:01:52.237" v="420" actId="1076"/>
          <ac:grpSpMkLst>
            <pc:docMk/>
            <pc:sldMk cId="1833349285" sldId="365"/>
            <ac:grpSpMk id="6" creationId="{6E35F560-D626-2EE6-A9F8-5825E8B9E022}"/>
          </ac:grpSpMkLst>
        </pc:grpChg>
        <pc:grpChg chg="del mod">
          <ac:chgData name="Zhang, Chishan" userId="198beeaa-9b6b-4716-8301-84ce91136ffd" providerId="ADAL" clId="{795BA0CF-22A4-47F8-8C6B-4A1E2057B471}" dt="2023-08-06T01:44:23.681" v="405" actId="165"/>
          <ac:grpSpMkLst>
            <pc:docMk/>
            <pc:sldMk cId="1833349285" sldId="365"/>
            <ac:grpSpMk id="15" creationId="{EF445C31-3F6F-D267-5D43-2E3D8C282BB2}"/>
          </ac:grpSpMkLst>
        </pc:grpChg>
        <pc:grpChg chg="del">
          <ac:chgData name="Zhang, Chishan" userId="198beeaa-9b6b-4716-8301-84ce91136ffd" providerId="ADAL" clId="{795BA0CF-22A4-47F8-8C6B-4A1E2057B471}" dt="2023-08-06T01:44:03.498" v="399" actId="478"/>
          <ac:grpSpMkLst>
            <pc:docMk/>
            <pc:sldMk cId="1833349285" sldId="365"/>
            <ac:grpSpMk id="38" creationId="{CDEBDD4E-5882-F2D0-2D47-D5B391203F83}"/>
          </ac:grpSpMkLst>
        </pc:grpChg>
        <pc:grpChg chg="del">
          <ac:chgData name="Zhang, Chishan" userId="198beeaa-9b6b-4716-8301-84ce91136ffd" providerId="ADAL" clId="{795BA0CF-22A4-47F8-8C6B-4A1E2057B471}" dt="2023-08-06T01:44:03.498" v="399" actId="478"/>
          <ac:grpSpMkLst>
            <pc:docMk/>
            <pc:sldMk cId="1833349285" sldId="365"/>
            <ac:grpSpMk id="39" creationId="{64442E87-1CDE-7F8D-5F1F-689B686E64DB}"/>
          </ac:grpSpMkLst>
        </pc:grpChg>
        <pc:grpChg chg="add mod">
          <ac:chgData name="Zhang, Chishan" userId="198beeaa-9b6b-4716-8301-84ce91136ffd" providerId="ADAL" clId="{795BA0CF-22A4-47F8-8C6B-4A1E2057B471}" dt="2023-08-06T02:01:52.237" v="420" actId="1076"/>
          <ac:grpSpMkLst>
            <pc:docMk/>
            <pc:sldMk cId="1833349285" sldId="365"/>
            <ac:grpSpMk id="40" creationId="{7851D599-47EE-815D-E6AE-E6E81DF69442}"/>
          </ac:grpSpMkLst>
        </pc:grpChg>
        <pc:grpChg chg="mod topLvl">
          <ac:chgData name="Zhang, Chishan" userId="198beeaa-9b6b-4716-8301-84ce91136ffd" providerId="ADAL" clId="{795BA0CF-22A4-47F8-8C6B-4A1E2057B471}" dt="2023-08-06T02:01:52.237" v="420" actId="1076"/>
          <ac:grpSpMkLst>
            <pc:docMk/>
            <pc:sldMk cId="1833349285" sldId="365"/>
            <ac:grpSpMk id="60" creationId="{E73CC3FA-CDA1-2123-0528-6709C465229E}"/>
          </ac:grpSpMkLst>
        </pc:grpChg>
        <pc:grpChg chg="mod topLvl">
          <ac:chgData name="Zhang, Chishan" userId="198beeaa-9b6b-4716-8301-84ce91136ffd" providerId="ADAL" clId="{795BA0CF-22A4-47F8-8C6B-4A1E2057B471}" dt="2023-08-06T02:01:52.237" v="420" actId="1076"/>
          <ac:grpSpMkLst>
            <pc:docMk/>
            <pc:sldMk cId="1833349285" sldId="365"/>
            <ac:grpSpMk id="72" creationId="{01B0C71E-EF15-6E2C-5C17-B4EAFCD0571C}"/>
          </ac:grpSpMkLst>
        </pc:grpChg>
        <pc:graphicFrameChg chg="mod topLvl">
          <ac:chgData name="Zhang, Chishan" userId="198beeaa-9b6b-4716-8301-84ce91136ffd" providerId="ADAL" clId="{795BA0CF-22A4-47F8-8C6B-4A1E2057B471}" dt="2023-08-06T02:01:52.237" v="420" actId="1076"/>
          <ac:graphicFrameMkLst>
            <pc:docMk/>
            <pc:sldMk cId="1833349285" sldId="365"/>
            <ac:graphicFrameMk id="2" creationId="{ABC61456-2827-30AA-C351-E4C995A9FCFF}"/>
          </ac:graphicFrameMkLst>
        </pc:graphicFrameChg>
        <pc:graphicFrameChg chg="del">
          <ac:chgData name="Zhang, Chishan" userId="198beeaa-9b6b-4716-8301-84ce91136ffd" providerId="ADAL" clId="{795BA0CF-22A4-47F8-8C6B-4A1E2057B471}" dt="2023-08-06T01:44:03.498" v="399" actId="478"/>
          <ac:graphicFrameMkLst>
            <pc:docMk/>
            <pc:sldMk cId="1833349285" sldId="365"/>
            <ac:graphicFrameMk id="3" creationId="{F4C9D570-FDCE-41CB-B5E8-99CE22D4CEB4}"/>
          </ac:graphicFrameMkLst>
        </pc:graphicFrameChg>
        <pc:graphicFrameChg chg="del">
          <ac:chgData name="Zhang, Chishan" userId="198beeaa-9b6b-4716-8301-84ce91136ffd" providerId="ADAL" clId="{795BA0CF-22A4-47F8-8C6B-4A1E2057B471}" dt="2023-08-06T01:44:06.052" v="400" actId="478"/>
          <ac:graphicFrameMkLst>
            <pc:docMk/>
            <pc:sldMk cId="1833349285" sldId="365"/>
            <ac:graphicFrameMk id="12" creationId="{30BA48CD-F10C-9782-4A9A-F257548BACCC}"/>
          </ac:graphicFrameMkLst>
        </pc:graphicFrameChg>
        <pc:graphicFrameChg chg="mod topLvl">
          <ac:chgData name="Zhang, Chishan" userId="198beeaa-9b6b-4716-8301-84ce91136ffd" providerId="ADAL" clId="{795BA0CF-22A4-47F8-8C6B-4A1E2057B471}" dt="2023-08-06T02:01:52.237" v="420" actId="1076"/>
          <ac:graphicFrameMkLst>
            <pc:docMk/>
            <pc:sldMk cId="1833349285" sldId="365"/>
            <ac:graphicFrameMk id="13" creationId="{AF15E0A9-308D-DB8C-B982-3D671CBF91E5}"/>
          </ac:graphicFrameMkLst>
        </pc:graphicFrameChg>
        <pc:picChg chg="del">
          <ac:chgData name="Zhang, Chishan" userId="198beeaa-9b6b-4716-8301-84ce91136ffd" providerId="ADAL" clId="{795BA0CF-22A4-47F8-8C6B-4A1E2057B471}" dt="2023-08-06T01:44:03.498" v="399" actId="478"/>
          <ac:picMkLst>
            <pc:docMk/>
            <pc:sldMk cId="1833349285" sldId="365"/>
            <ac:picMk id="17" creationId="{C1040378-949D-4288-B89D-DE9D3C1E363A}"/>
          </ac:picMkLst>
        </pc:picChg>
        <pc:picChg chg="mod topLvl">
          <ac:chgData name="Zhang, Chishan" userId="198beeaa-9b6b-4716-8301-84ce91136ffd" providerId="ADAL" clId="{795BA0CF-22A4-47F8-8C6B-4A1E2057B471}" dt="2023-08-06T02:01:52.237" v="420" actId="1076"/>
          <ac:picMkLst>
            <pc:docMk/>
            <pc:sldMk cId="1833349285" sldId="365"/>
            <ac:picMk id="31" creationId="{B47E7202-7657-6787-F6D7-23E298C12CF3}"/>
          </ac:picMkLst>
        </pc:picChg>
        <pc:picChg chg="del">
          <ac:chgData name="Zhang, Chishan" userId="198beeaa-9b6b-4716-8301-84ce91136ffd" providerId="ADAL" clId="{795BA0CF-22A4-47F8-8C6B-4A1E2057B471}" dt="2023-08-06T01:44:09.602" v="401" actId="478"/>
          <ac:picMkLst>
            <pc:docMk/>
            <pc:sldMk cId="1833349285" sldId="365"/>
            <ac:picMk id="32" creationId="{7441663E-F180-E647-2808-97273C040578}"/>
          </ac:picMkLst>
        </pc:picChg>
        <pc:picChg chg="mod topLvl">
          <ac:chgData name="Zhang, Chishan" userId="198beeaa-9b6b-4716-8301-84ce91136ffd" providerId="ADAL" clId="{795BA0CF-22A4-47F8-8C6B-4A1E2057B471}" dt="2023-08-06T02:01:52.237" v="420" actId="1076"/>
          <ac:picMkLst>
            <pc:docMk/>
            <pc:sldMk cId="1833349285" sldId="365"/>
            <ac:picMk id="69" creationId="{6C5E5875-9422-69D8-D649-F3905236EFE6}"/>
          </ac:picMkLst>
        </pc:picChg>
        <pc:cxnChg chg="mod">
          <ac:chgData name="Zhang, Chishan" userId="198beeaa-9b6b-4716-8301-84ce91136ffd" providerId="ADAL" clId="{795BA0CF-22A4-47F8-8C6B-4A1E2057B471}" dt="2023-08-06T02:01:52.237" v="420" actId="1076"/>
          <ac:cxnSpMkLst>
            <pc:docMk/>
            <pc:sldMk cId="1833349285" sldId="365"/>
            <ac:cxnSpMk id="7" creationId="{4975FB3D-9115-ECDF-8216-008CE794519C}"/>
          </ac:cxnSpMkLst>
        </pc:cxnChg>
        <pc:cxnChg chg="mod">
          <ac:chgData name="Zhang, Chishan" userId="198beeaa-9b6b-4716-8301-84ce91136ffd" providerId="ADAL" clId="{795BA0CF-22A4-47F8-8C6B-4A1E2057B471}" dt="2023-08-06T02:01:52.237" v="420" actId="1076"/>
          <ac:cxnSpMkLst>
            <pc:docMk/>
            <pc:sldMk cId="1833349285" sldId="365"/>
            <ac:cxnSpMk id="10" creationId="{EF97AF18-144E-EB25-CFEB-0AE5BA0C9062}"/>
          </ac:cxnSpMkLst>
        </pc:cxnChg>
        <pc:cxnChg chg="add del">
          <ac:chgData name="Zhang, Chishan" userId="198beeaa-9b6b-4716-8301-84ce91136ffd" providerId="ADAL" clId="{795BA0CF-22A4-47F8-8C6B-4A1E2057B471}" dt="2023-08-06T01:52:30.504" v="409" actId="11529"/>
          <ac:cxnSpMkLst>
            <pc:docMk/>
            <pc:sldMk cId="1833349285" sldId="365"/>
            <ac:cxnSpMk id="16" creationId="{3306BD13-50E9-7F70-C6F9-AD79722184FB}"/>
          </ac:cxnSpMkLst>
        </pc:cxnChg>
        <pc:cxnChg chg="add mod">
          <ac:chgData name="Zhang, Chishan" userId="198beeaa-9b6b-4716-8301-84ce91136ffd" providerId="ADAL" clId="{795BA0CF-22A4-47F8-8C6B-4A1E2057B471}" dt="2023-08-06T02:01:52.237" v="420" actId="1076"/>
          <ac:cxnSpMkLst>
            <pc:docMk/>
            <pc:sldMk cId="1833349285" sldId="365"/>
            <ac:cxnSpMk id="23" creationId="{2ACAB670-BCC5-9A07-9C25-43DBCB6B6ABD}"/>
          </ac:cxnSpMkLst>
        </pc:cxnChg>
        <pc:cxnChg chg="add mod">
          <ac:chgData name="Zhang, Chishan" userId="198beeaa-9b6b-4716-8301-84ce91136ffd" providerId="ADAL" clId="{795BA0CF-22A4-47F8-8C6B-4A1E2057B471}" dt="2023-08-06T02:01:52.237" v="420" actId="1076"/>
          <ac:cxnSpMkLst>
            <pc:docMk/>
            <pc:sldMk cId="1833349285" sldId="365"/>
            <ac:cxnSpMk id="30" creationId="{CEDF7CA5-686C-B60B-F30B-123C2B10D684}"/>
          </ac:cxnSpMkLst>
        </pc:cxnChg>
      </pc:sldChg>
      <pc:sldChg chg="addSp delSp modSp mod">
        <pc:chgData name="Zhang, Chishan" userId="198beeaa-9b6b-4716-8301-84ce91136ffd" providerId="ADAL" clId="{795BA0CF-22A4-47F8-8C6B-4A1E2057B471}" dt="2023-08-06T20:28:50.926" v="480" actId="1076"/>
        <pc:sldMkLst>
          <pc:docMk/>
          <pc:sldMk cId="31938533" sldId="366"/>
        </pc:sldMkLst>
        <pc:spChg chg="mod topLvl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3" creationId="{A9AE38BC-5BDE-A5CF-4A43-2D97B2C5221E}"/>
          </ac:spMkLst>
        </pc:spChg>
        <pc:spChg chg="mod topLvl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4" creationId="{9D76E767-F090-6F35-99F0-EE50B661DE3F}"/>
          </ac:spMkLst>
        </pc:spChg>
        <pc:spChg chg="mod topLvl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9" creationId="{F7610C14-E2EC-B99F-234B-C924EE19438C}"/>
          </ac:spMkLst>
        </pc:spChg>
        <pc:spChg chg="mod topLvl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10" creationId="{1EFE9512-BCC6-CEA9-1585-BA227C1CC2CE}"/>
          </ac:spMkLst>
        </pc:spChg>
        <pc:spChg chg="mod topLvl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11" creationId="{7D455D93-0872-C595-C871-F447B10FE737}"/>
          </ac:spMkLst>
        </pc:spChg>
        <pc:spChg chg="del mod topLvl">
          <ac:chgData name="Zhang, Chishan" userId="198beeaa-9b6b-4716-8301-84ce91136ffd" providerId="ADAL" clId="{795BA0CF-22A4-47F8-8C6B-4A1E2057B471}" dt="2023-08-06T20:28:24.631" v="479" actId="478"/>
          <ac:spMkLst>
            <pc:docMk/>
            <pc:sldMk cId="31938533" sldId="366"/>
            <ac:spMk id="14" creationId="{55D22493-3C76-A8F4-DFE4-295D04B00444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22" creationId="{C34D2AAF-485C-1E7D-96FA-9BE8686D7F06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23" creationId="{53A010C2-C8B3-152D-1DCC-0102B456B84E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24" creationId="{8ABB8D90-1549-12C5-DA08-D4261D756D9B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25" creationId="{494AED73-49C6-293A-B371-557D663B6BEB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26" creationId="{9D6252FA-433D-31E6-EFB3-E36DF79303B3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27" creationId="{BC3977A5-5707-A00F-A3F6-9EF99B586710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28" creationId="{9B94ED02-FE17-8BD9-C7FA-2D2A6CD3B1B0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29" creationId="{C1F1E33A-3C20-6F46-36AB-8E91FCB61675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30" creationId="{5B2D466A-7214-D472-A685-441148C6AD0E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31" creationId="{92C59EF0-AC27-B41F-5FFD-51F83B911A04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32" creationId="{CFCBA757-C673-FDA4-6A8F-541BB2A4DF97}"/>
          </ac:spMkLst>
        </pc:spChg>
        <pc:spChg chg="mod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33" creationId="{A31ED431-59DF-D37E-9964-704743657C62}"/>
          </ac:spMkLst>
        </pc:spChg>
        <pc:spChg chg="mod">
          <ac:chgData name="Zhang, Chishan" userId="198beeaa-9b6b-4716-8301-84ce91136ffd" providerId="ADAL" clId="{795BA0CF-22A4-47F8-8C6B-4A1E2057B471}" dt="2023-08-06T20:26:57.816" v="454" actId="165"/>
          <ac:spMkLst>
            <pc:docMk/>
            <pc:sldMk cId="31938533" sldId="366"/>
            <ac:spMk id="35" creationId="{39FAFD0A-745F-49F0-3914-48B443B1064A}"/>
          </ac:spMkLst>
        </pc:spChg>
        <pc:spChg chg="mod">
          <ac:chgData name="Zhang, Chishan" userId="198beeaa-9b6b-4716-8301-84ce91136ffd" providerId="ADAL" clId="{795BA0CF-22A4-47F8-8C6B-4A1E2057B471}" dt="2023-08-06T20:26:57.816" v="454" actId="165"/>
          <ac:spMkLst>
            <pc:docMk/>
            <pc:sldMk cId="31938533" sldId="366"/>
            <ac:spMk id="36" creationId="{92CD676F-323C-5718-8CDF-31A21E4446B5}"/>
          </ac:spMkLst>
        </pc:spChg>
        <pc:spChg chg="mod">
          <ac:chgData name="Zhang, Chishan" userId="198beeaa-9b6b-4716-8301-84ce91136ffd" providerId="ADAL" clId="{795BA0CF-22A4-47F8-8C6B-4A1E2057B471}" dt="2023-08-06T20:26:57.816" v="454" actId="165"/>
          <ac:spMkLst>
            <pc:docMk/>
            <pc:sldMk cId="31938533" sldId="366"/>
            <ac:spMk id="38" creationId="{E4C8D26A-062D-290A-CC2B-8A4AC769B7FB}"/>
          </ac:spMkLst>
        </pc:spChg>
        <pc:spChg chg="mod">
          <ac:chgData name="Zhang, Chishan" userId="198beeaa-9b6b-4716-8301-84ce91136ffd" providerId="ADAL" clId="{795BA0CF-22A4-47F8-8C6B-4A1E2057B471}" dt="2023-08-06T20:26:57.816" v="454" actId="165"/>
          <ac:spMkLst>
            <pc:docMk/>
            <pc:sldMk cId="31938533" sldId="366"/>
            <ac:spMk id="39" creationId="{C5D0C632-7A07-EB8D-ED1C-B10E3F03973C}"/>
          </ac:spMkLst>
        </pc:spChg>
        <pc:spChg chg="mod topLvl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42" creationId="{D3AB6B05-EC78-BA1B-69F3-6465479DE674}"/>
          </ac:spMkLst>
        </pc:spChg>
        <pc:spChg chg="mod topLvl">
          <ac:chgData name="Zhang, Chishan" userId="198beeaa-9b6b-4716-8301-84ce91136ffd" providerId="ADAL" clId="{795BA0CF-22A4-47F8-8C6B-4A1E2057B471}" dt="2023-08-06T20:28:50.926" v="480" actId="1076"/>
          <ac:spMkLst>
            <pc:docMk/>
            <pc:sldMk cId="31938533" sldId="366"/>
            <ac:spMk id="43" creationId="{441E94E0-B7E8-4DEB-6E02-A2D9C1C08CF7}"/>
          </ac:spMkLst>
        </pc:spChg>
        <pc:grpChg chg="add del mod">
          <ac:chgData name="Zhang, Chishan" userId="198beeaa-9b6b-4716-8301-84ce91136ffd" providerId="ADAL" clId="{795BA0CF-22A4-47F8-8C6B-4A1E2057B471}" dt="2023-08-06T20:26:57.816" v="454" actId="165"/>
          <ac:grpSpMkLst>
            <pc:docMk/>
            <pc:sldMk cId="31938533" sldId="366"/>
            <ac:grpSpMk id="5" creationId="{76DFECA7-39D1-2153-E30C-A07DCF3E8F79}"/>
          </ac:grpSpMkLst>
        </pc:grpChg>
        <pc:grpChg chg="del mod topLvl">
          <ac:chgData name="Zhang, Chishan" userId="198beeaa-9b6b-4716-8301-84ce91136ffd" providerId="ADAL" clId="{795BA0CF-22A4-47F8-8C6B-4A1E2057B471}" dt="2023-08-06T20:02:02.701" v="423" actId="165"/>
          <ac:grpSpMkLst>
            <pc:docMk/>
            <pc:sldMk cId="31938533" sldId="366"/>
            <ac:grpSpMk id="6" creationId="{B31BE002-B98E-E793-94E8-41D473E6E1FF}"/>
          </ac:grpSpMkLst>
        </pc:grpChg>
        <pc:grpChg chg="del mod topLvl">
          <ac:chgData name="Zhang, Chishan" userId="198beeaa-9b6b-4716-8301-84ce91136ffd" providerId="ADAL" clId="{795BA0CF-22A4-47F8-8C6B-4A1E2057B471}" dt="2023-08-06T20:02:02.701" v="423" actId="165"/>
          <ac:grpSpMkLst>
            <pc:docMk/>
            <pc:sldMk cId="31938533" sldId="366"/>
            <ac:grpSpMk id="7" creationId="{0F9A64F3-579E-C18E-2FEF-EEF7ED3BECA1}"/>
          </ac:grpSpMkLst>
        </pc:grpChg>
        <pc:grpChg chg="del mod">
          <ac:chgData name="Zhang, Chishan" userId="198beeaa-9b6b-4716-8301-84ce91136ffd" providerId="ADAL" clId="{795BA0CF-22A4-47F8-8C6B-4A1E2057B471}" dt="2023-08-06T20:01:53.444" v="422" actId="165"/>
          <ac:grpSpMkLst>
            <pc:docMk/>
            <pc:sldMk cId="31938533" sldId="366"/>
            <ac:grpSpMk id="8" creationId="{843B9513-F502-7962-ED5F-32E4EE725A5A}"/>
          </ac:grpSpMkLst>
        </pc:grpChg>
        <pc:grpChg chg="del mod topLvl">
          <ac:chgData name="Zhang, Chishan" userId="198beeaa-9b6b-4716-8301-84ce91136ffd" providerId="ADAL" clId="{795BA0CF-22A4-47F8-8C6B-4A1E2057B471}" dt="2023-08-06T20:28:09.012" v="478" actId="478"/>
          <ac:grpSpMkLst>
            <pc:docMk/>
            <pc:sldMk cId="31938533" sldId="366"/>
            <ac:grpSpMk id="12" creationId="{3F542F48-79EE-AF5B-46B2-CA46D4C72BAC}"/>
          </ac:grpSpMkLst>
        </pc:grpChg>
        <pc:grpChg chg="del mod topLvl">
          <ac:chgData name="Zhang, Chishan" userId="198beeaa-9b6b-4716-8301-84ce91136ffd" providerId="ADAL" clId="{795BA0CF-22A4-47F8-8C6B-4A1E2057B471}" dt="2023-08-06T20:27:02.675" v="456" actId="165"/>
          <ac:grpSpMkLst>
            <pc:docMk/>
            <pc:sldMk cId="31938533" sldId="366"/>
            <ac:grpSpMk id="13" creationId="{41ABFAC8-80CA-76E2-CC1E-2C2C4D58A86C}"/>
          </ac:grpSpMkLst>
        </pc:grpChg>
        <pc:grpChg chg="del mod topLvl">
          <ac:chgData name="Zhang, Chishan" userId="198beeaa-9b6b-4716-8301-84ce91136ffd" providerId="ADAL" clId="{795BA0CF-22A4-47F8-8C6B-4A1E2057B471}" dt="2023-08-06T20:27:09.034" v="457" actId="165"/>
          <ac:grpSpMkLst>
            <pc:docMk/>
            <pc:sldMk cId="31938533" sldId="366"/>
            <ac:grpSpMk id="15" creationId="{A71A0EF9-3A4E-0AAD-9088-E89C00DF6394}"/>
          </ac:grpSpMkLst>
        </pc:grpChg>
        <pc:grpChg chg="del mod topLvl">
          <ac:chgData name="Zhang, Chishan" userId="198beeaa-9b6b-4716-8301-84ce91136ffd" providerId="ADAL" clId="{795BA0CF-22A4-47F8-8C6B-4A1E2057B471}" dt="2023-08-06T20:27:17.359" v="459" actId="165"/>
          <ac:grpSpMkLst>
            <pc:docMk/>
            <pc:sldMk cId="31938533" sldId="366"/>
            <ac:grpSpMk id="18" creationId="{BF1334DE-FB67-4984-B049-EAA4959D46E2}"/>
          </ac:grpSpMkLst>
        </pc:grpChg>
        <pc:grpChg chg="mod topLvl">
          <ac:chgData name="Zhang, Chishan" userId="198beeaa-9b6b-4716-8301-84ce91136ffd" providerId="ADAL" clId="{795BA0CF-22A4-47F8-8C6B-4A1E2057B471}" dt="2023-08-06T20:28:50.926" v="480" actId="1076"/>
          <ac:grpSpMkLst>
            <pc:docMk/>
            <pc:sldMk cId="31938533" sldId="366"/>
            <ac:grpSpMk id="19" creationId="{3B1910B2-0F11-BA5F-0700-0F85833F43D3}"/>
          </ac:grpSpMkLst>
        </pc:grpChg>
        <pc:grpChg chg="mod">
          <ac:chgData name="Zhang, Chishan" userId="198beeaa-9b6b-4716-8301-84ce91136ffd" providerId="ADAL" clId="{795BA0CF-22A4-47F8-8C6B-4A1E2057B471}" dt="2023-08-06T20:26:57.816" v="454" actId="165"/>
          <ac:grpSpMkLst>
            <pc:docMk/>
            <pc:sldMk cId="31938533" sldId="366"/>
            <ac:grpSpMk id="34" creationId="{0D71696E-9D56-4C5F-E1AD-A25E9954947F}"/>
          </ac:grpSpMkLst>
        </pc:grpChg>
        <pc:grpChg chg="mod">
          <ac:chgData name="Zhang, Chishan" userId="198beeaa-9b6b-4716-8301-84ce91136ffd" providerId="ADAL" clId="{795BA0CF-22A4-47F8-8C6B-4A1E2057B471}" dt="2023-08-06T20:26:57.816" v="454" actId="165"/>
          <ac:grpSpMkLst>
            <pc:docMk/>
            <pc:sldMk cId="31938533" sldId="366"/>
            <ac:grpSpMk id="37" creationId="{122B020C-74F0-7960-4215-94B36E8B34BC}"/>
          </ac:grpSpMkLst>
        </pc:grpChg>
        <pc:grpChg chg="add mod">
          <ac:chgData name="Zhang, Chishan" userId="198beeaa-9b6b-4716-8301-84ce91136ffd" providerId="ADAL" clId="{795BA0CF-22A4-47F8-8C6B-4A1E2057B471}" dt="2023-08-06T20:28:50.926" v="480" actId="1076"/>
          <ac:grpSpMkLst>
            <pc:docMk/>
            <pc:sldMk cId="31938533" sldId="366"/>
            <ac:grpSpMk id="44" creationId="{3F614E8C-9E22-B3B9-9DB8-28B8626F2531}"/>
          </ac:grpSpMkLst>
        </pc:grpChg>
        <pc:grpChg chg="add mod">
          <ac:chgData name="Zhang, Chishan" userId="198beeaa-9b6b-4716-8301-84ce91136ffd" providerId="ADAL" clId="{795BA0CF-22A4-47F8-8C6B-4A1E2057B471}" dt="2023-08-06T20:28:50.926" v="480" actId="1076"/>
          <ac:grpSpMkLst>
            <pc:docMk/>
            <pc:sldMk cId="31938533" sldId="366"/>
            <ac:grpSpMk id="45" creationId="{48FD6150-410F-C1F7-0527-D12EF1652E98}"/>
          </ac:grpSpMkLst>
        </pc:grpChg>
        <pc:picChg chg="add mod ord">
          <ac:chgData name="Zhang, Chishan" userId="198beeaa-9b6b-4716-8301-84ce91136ffd" providerId="ADAL" clId="{795BA0CF-22A4-47F8-8C6B-4A1E2057B471}" dt="2023-08-06T20:28:50.926" v="480" actId="1076"/>
          <ac:picMkLst>
            <pc:docMk/>
            <pc:sldMk cId="31938533" sldId="366"/>
            <ac:picMk id="2" creationId="{76C9B46E-0905-B126-1944-EBFBF8B6839D}"/>
          </ac:picMkLst>
        </pc:picChg>
        <pc:picChg chg="del mod topLvl">
          <ac:chgData name="Zhang, Chishan" userId="198beeaa-9b6b-4716-8301-84ce91136ffd" providerId="ADAL" clId="{795BA0CF-22A4-47F8-8C6B-4A1E2057B471}" dt="2023-08-06T20:28:09.012" v="478" actId="478"/>
          <ac:picMkLst>
            <pc:docMk/>
            <pc:sldMk cId="31938533" sldId="366"/>
            <ac:picMk id="16" creationId="{02BDB01A-0544-1D6E-F975-B16EE42C05FA}"/>
          </ac:picMkLst>
        </pc:picChg>
        <pc:picChg chg="del mod topLvl">
          <ac:chgData name="Zhang, Chishan" userId="198beeaa-9b6b-4716-8301-84ce91136ffd" providerId="ADAL" clId="{795BA0CF-22A4-47F8-8C6B-4A1E2057B471}" dt="2023-08-06T20:28:09.012" v="478" actId="478"/>
          <ac:picMkLst>
            <pc:docMk/>
            <pc:sldMk cId="31938533" sldId="366"/>
            <ac:picMk id="17" creationId="{0D0F900A-4E56-8528-5F20-F4CC86599097}"/>
          </ac:picMkLst>
        </pc:picChg>
        <pc:picChg chg="mod topLvl">
          <ac:chgData name="Zhang, Chishan" userId="198beeaa-9b6b-4716-8301-84ce91136ffd" providerId="ADAL" clId="{795BA0CF-22A4-47F8-8C6B-4A1E2057B471}" dt="2023-08-06T20:28:50.926" v="480" actId="1076"/>
          <ac:picMkLst>
            <pc:docMk/>
            <pc:sldMk cId="31938533" sldId="366"/>
            <ac:picMk id="20" creationId="{065EBCE2-FF25-75F8-AB7D-1FAA747E0CA9}"/>
          </ac:picMkLst>
        </pc:picChg>
        <pc:picChg chg="del mod topLvl">
          <ac:chgData name="Zhang, Chishan" userId="198beeaa-9b6b-4716-8301-84ce91136ffd" providerId="ADAL" clId="{795BA0CF-22A4-47F8-8C6B-4A1E2057B471}" dt="2023-08-06T20:28:09.012" v="478" actId="478"/>
          <ac:picMkLst>
            <pc:docMk/>
            <pc:sldMk cId="31938533" sldId="366"/>
            <ac:picMk id="21" creationId="{78A2B25E-5E76-9601-D664-F1345D625CFE}"/>
          </ac:picMkLst>
        </pc:picChg>
        <pc:picChg chg="mod">
          <ac:chgData name="Zhang, Chishan" userId="198beeaa-9b6b-4716-8301-84ce91136ffd" providerId="ADAL" clId="{795BA0CF-22A4-47F8-8C6B-4A1E2057B471}" dt="2023-08-06T20:26:57.816" v="454" actId="165"/>
          <ac:picMkLst>
            <pc:docMk/>
            <pc:sldMk cId="31938533" sldId="366"/>
            <ac:picMk id="40" creationId="{636A4056-E313-37E2-D3A1-75884FE96182}"/>
          </ac:picMkLst>
        </pc:picChg>
        <pc:picChg chg="mod">
          <ac:chgData name="Zhang, Chishan" userId="198beeaa-9b6b-4716-8301-84ce91136ffd" providerId="ADAL" clId="{795BA0CF-22A4-47F8-8C6B-4A1E2057B471}" dt="2023-08-06T20:26:57.816" v="454" actId="165"/>
          <ac:picMkLst>
            <pc:docMk/>
            <pc:sldMk cId="31938533" sldId="366"/>
            <ac:picMk id="41" creationId="{22C6F726-1BC2-F881-5BEF-7584E6ED41AE}"/>
          </ac:picMkLst>
        </pc:picChg>
        <pc:picChg chg="del mod topLvl">
          <ac:chgData name="Zhang, Chishan" userId="198beeaa-9b6b-4716-8301-84ce91136ffd" providerId="ADAL" clId="{795BA0CF-22A4-47F8-8C6B-4A1E2057B471}" dt="2023-08-06T20:24:49.768" v="429" actId="478"/>
          <ac:picMkLst>
            <pc:docMk/>
            <pc:sldMk cId="31938533" sldId="366"/>
            <ac:picMk id="3076" creationId="{D89F878B-3BF2-43E8-AE3D-6DFA35D9F4F1}"/>
          </ac:picMkLst>
        </pc:picChg>
        <pc:picChg chg="mod topLvl">
          <ac:chgData name="Zhang, Chishan" userId="198beeaa-9b6b-4716-8301-84ce91136ffd" providerId="ADAL" clId="{795BA0CF-22A4-47F8-8C6B-4A1E2057B471}" dt="2023-08-06T20:28:50.926" v="480" actId="1076"/>
          <ac:picMkLst>
            <pc:docMk/>
            <pc:sldMk cId="31938533" sldId="366"/>
            <ac:picMk id="3078" creationId="{1E0DACE7-2C30-9EC6-7583-F1433B2336E5}"/>
          </ac:picMkLst>
        </pc:picChg>
        <pc:picChg chg="mod topLvl">
          <ac:chgData name="Zhang, Chishan" userId="198beeaa-9b6b-4716-8301-84ce91136ffd" providerId="ADAL" clId="{795BA0CF-22A4-47F8-8C6B-4A1E2057B471}" dt="2023-08-06T20:28:50.926" v="480" actId="1076"/>
          <ac:picMkLst>
            <pc:docMk/>
            <pc:sldMk cId="31938533" sldId="366"/>
            <ac:picMk id="3080" creationId="{FC7FE05C-B7C4-A7A1-6CCE-6457D305B098}"/>
          </ac:picMkLst>
        </pc:picChg>
        <pc:picChg chg="mod topLvl">
          <ac:chgData name="Zhang, Chishan" userId="198beeaa-9b6b-4716-8301-84ce91136ffd" providerId="ADAL" clId="{795BA0CF-22A4-47F8-8C6B-4A1E2057B471}" dt="2023-08-06T20:28:50.926" v="480" actId="1076"/>
          <ac:picMkLst>
            <pc:docMk/>
            <pc:sldMk cId="31938533" sldId="366"/>
            <ac:picMk id="3082" creationId="{C0D8050A-7EC4-4256-3926-5767AFE3B083}"/>
          </ac:picMkLst>
        </pc:picChg>
      </pc:sldChg>
      <pc:sldChg chg="addSp delSp modSp mod">
        <pc:chgData name="Zhang, Chishan" userId="198beeaa-9b6b-4716-8301-84ce91136ffd" providerId="ADAL" clId="{795BA0CF-22A4-47F8-8C6B-4A1E2057B471}" dt="2023-08-22T01:55:36.679" v="601" actId="164"/>
        <pc:sldMkLst>
          <pc:docMk/>
          <pc:sldMk cId="3172739012" sldId="367"/>
        </pc:sldMkLst>
        <pc:spChg chg="mod topLvl">
          <ac:chgData name="Zhang, Chishan" userId="198beeaa-9b6b-4716-8301-84ce91136ffd" providerId="ADAL" clId="{795BA0CF-22A4-47F8-8C6B-4A1E2057B471}" dt="2023-08-22T01:55:18.777" v="598" actId="164"/>
          <ac:spMkLst>
            <pc:docMk/>
            <pc:sldMk cId="3172739012" sldId="367"/>
            <ac:spMk id="5" creationId="{9454A742-4252-4824-F211-5809759F27B9}"/>
          </ac:spMkLst>
        </pc:spChg>
        <pc:spChg chg="mod topLvl">
          <ac:chgData name="Zhang, Chishan" userId="198beeaa-9b6b-4716-8301-84ce91136ffd" providerId="ADAL" clId="{795BA0CF-22A4-47F8-8C6B-4A1E2057B471}" dt="2023-08-22T01:55:18.777" v="598" actId="164"/>
          <ac:spMkLst>
            <pc:docMk/>
            <pc:sldMk cId="3172739012" sldId="367"/>
            <ac:spMk id="6" creationId="{A279C350-B2B2-2193-270E-1C20C8F8EC3E}"/>
          </ac:spMkLst>
        </pc:spChg>
        <pc:spChg chg="mod topLvl">
          <ac:chgData name="Zhang, Chishan" userId="198beeaa-9b6b-4716-8301-84ce91136ffd" providerId="ADAL" clId="{795BA0CF-22A4-47F8-8C6B-4A1E2057B471}" dt="2023-08-22T01:55:18.777" v="598" actId="164"/>
          <ac:spMkLst>
            <pc:docMk/>
            <pc:sldMk cId="3172739012" sldId="367"/>
            <ac:spMk id="7" creationId="{5669B334-56CB-4A2F-8450-E36A0A1A5AF2}"/>
          </ac:spMkLst>
        </pc:spChg>
        <pc:spChg chg="mod topLvl">
          <ac:chgData name="Zhang, Chishan" userId="198beeaa-9b6b-4716-8301-84ce91136ffd" providerId="ADAL" clId="{795BA0CF-22A4-47F8-8C6B-4A1E2057B471}" dt="2023-08-22T01:55:18.777" v="598" actId="164"/>
          <ac:spMkLst>
            <pc:docMk/>
            <pc:sldMk cId="3172739012" sldId="367"/>
            <ac:spMk id="8" creationId="{319B7AF8-3DB7-E7D9-E28D-D6C7DE523321}"/>
          </ac:spMkLst>
        </pc:spChg>
        <pc:spChg chg="add mod">
          <ac:chgData name="Zhang, Chishan" userId="198beeaa-9b6b-4716-8301-84ce91136ffd" providerId="ADAL" clId="{795BA0CF-22A4-47F8-8C6B-4A1E2057B471}" dt="2023-08-22T01:55:36.679" v="601" actId="164"/>
          <ac:spMkLst>
            <pc:docMk/>
            <pc:sldMk cId="3172739012" sldId="367"/>
            <ac:spMk id="9" creationId="{25664103-D153-4604-F4D3-C387CF5C098C}"/>
          </ac:spMkLst>
        </pc:spChg>
        <pc:spChg chg="add mod">
          <ac:chgData name="Zhang, Chishan" userId="198beeaa-9b6b-4716-8301-84ce91136ffd" providerId="ADAL" clId="{795BA0CF-22A4-47F8-8C6B-4A1E2057B471}" dt="2023-08-22T01:55:36.679" v="601" actId="164"/>
          <ac:spMkLst>
            <pc:docMk/>
            <pc:sldMk cId="3172739012" sldId="367"/>
            <ac:spMk id="10" creationId="{D2CDE0F7-3B37-DB32-0F01-B9BDF4A9C88D}"/>
          </ac:spMkLst>
        </pc:spChg>
        <pc:spChg chg="mod topLvl">
          <ac:chgData name="Zhang, Chishan" userId="198beeaa-9b6b-4716-8301-84ce91136ffd" providerId="ADAL" clId="{795BA0CF-22A4-47F8-8C6B-4A1E2057B471}" dt="2023-08-22T01:55:18.777" v="598" actId="164"/>
          <ac:spMkLst>
            <pc:docMk/>
            <pc:sldMk cId="3172739012" sldId="367"/>
            <ac:spMk id="29" creationId="{88192954-F174-1A63-58CB-6DCB8E7331B2}"/>
          </ac:spMkLst>
        </pc:spChg>
        <pc:spChg chg="mod topLvl">
          <ac:chgData name="Zhang, Chishan" userId="198beeaa-9b6b-4716-8301-84ce91136ffd" providerId="ADAL" clId="{795BA0CF-22A4-47F8-8C6B-4A1E2057B471}" dt="2023-08-22T01:55:18.777" v="598" actId="164"/>
          <ac:spMkLst>
            <pc:docMk/>
            <pc:sldMk cId="3172739012" sldId="367"/>
            <ac:spMk id="30" creationId="{877068F7-7C69-F6ED-34D7-6EED334B10AE}"/>
          </ac:spMkLst>
        </pc:spChg>
        <pc:spChg chg="mod topLvl">
          <ac:chgData name="Zhang, Chishan" userId="198beeaa-9b6b-4716-8301-84ce91136ffd" providerId="ADAL" clId="{795BA0CF-22A4-47F8-8C6B-4A1E2057B471}" dt="2023-08-22T01:55:18.777" v="598" actId="164"/>
          <ac:spMkLst>
            <pc:docMk/>
            <pc:sldMk cId="3172739012" sldId="367"/>
            <ac:spMk id="31" creationId="{B2D03A58-7F8C-D6CE-74B6-108419D38077}"/>
          </ac:spMkLst>
        </pc:spChg>
        <pc:spChg chg="mod topLvl">
          <ac:chgData name="Zhang, Chishan" userId="198beeaa-9b6b-4716-8301-84ce91136ffd" providerId="ADAL" clId="{795BA0CF-22A4-47F8-8C6B-4A1E2057B471}" dt="2023-08-22T01:55:18.777" v="598" actId="164"/>
          <ac:spMkLst>
            <pc:docMk/>
            <pc:sldMk cId="3172739012" sldId="367"/>
            <ac:spMk id="2048" creationId="{524E2C3C-1425-7E09-FF02-E575DD5D6B74}"/>
          </ac:spMkLst>
        </pc:spChg>
        <pc:grpChg chg="add del mod">
          <ac:chgData name="Zhang, Chishan" userId="198beeaa-9b6b-4716-8301-84ce91136ffd" providerId="ADAL" clId="{795BA0CF-22A4-47F8-8C6B-4A1E2057B471}" dt="2023-08-22T01:54:59.023" v="575" actId="165"/>
          <ac:grpSpMkLst>
            <pc:docMk/>
            <pc:sldMk cId="3172739012" sldId="367"/>
            <ac:grpSpMk id="2" creationId="{BA1C455C-8077-DD1F-1C2F-B51F75BE4734}"/>
          </ac:grpSpMkLst>
        </pc:grpChg>
        <pc:grpChg chg="del">
          <ac:chgData name="Zhang, Chishan" userId="198beeaa-9b6b-4716-8301-84ce91136ffd" providerId="ADAL" clId="{795BA0CF-22A4-47F8-8C6B-4A1E2057B471}" dt="2023-08-22T01:51:07.042" v="488" actId="165"/>
          <ac:grpSpMkLst>
            <pc:docMk/>
            <pc:sldMk cId="3172739012" sldId="367"/>
            <ac:grpSpMk id="4" creationId="{5ABD1E33-94A2-7F82-D8AD-21F4FB8AB295}"/>
          </ac:grpSpMkLst>
        </pc:grpChg>
        <pc:grpChg chg="add mod">
          <ac:chgData name="Zhang, Chishan" userId="198beeaa-9b6b-4716-8301-84ce91136ffd" providerId="ADAL" clId="{795BA0CF-22A4-47F8-8C6B-4A1E2057B471}" dt="2023-08-22T01:55:36.679" v="601" actId="164"/>
          <ac:grpSpMkLst>
            <pc:docMk/>
            <pc:sldMk cId="3172739012" sldId="367"/>
            <ac:grpSpMk id="12" creationId="{4B4A1102-98A4-8295-CFAF-10C52ECEB051}"/>
          </ac:grpSpMkLst>
        </pc:grpChg>
        <pc:grpChg chg="add mod">
          <ac:chgData name="Zhang, Chishan" userId="198beeaa-9b6b-4716-8301-84ce91136ffd" providerId="ADAL" clId="{795BA0CF-22A4-47F8-8C6B-4A1E2057B471}" dt="2023-08-22T01:55:36.679" v="601" actId="164"/>
          <ac:grpSpMkLst>
            <pc:docMk/>
            <pc:sldMk cId="3172739012" sldId="367"/>
            <ac:grpSpMk id="15" creationId="{B35E9795-6D25-F722-090E-A6286F54DEEF}"/>
          </ac:grpSpMkLst>
        </pc:grpChg>
        <pc:picChg chg="mod topLvl modCrop">
          <ac:chgData name="Zhang, Chishan" userId="198beeaa-9b6b-4716-8301-84ce91136ffd" providerId="ADAL" clId="{795BA0CF-22A4-47F8-8C6B-4A1E2057B471}" dt="2023-08-22T01:55:18.777" v="598" actId="164"/>
          <ac:picMkLst>
            <pc:docMk/>
            <pc:sldMk cId="3172739012" sldId="367"/>
            <ac:picMk id="3" creationId="{A96FAEA3-CE54-9A4C-C6B6-6385C804C192}"/>
          </ac:picMkLst>
        </pc:picChg>
        <pc:picChg chg="mod topLvl modCrop">
          <ac:chgData name="Zhang, Chishan" userId="198beeaa-9b6b-4716-8301-84ce91136ffd" providerId="ADAL" clId="{795BA0CF-22A4-47F8-8C6B-4A1E2057B471}" dt="2023-08-22T01:55:18.777" v="598" actId="164"/>
          <ac:picMkLst>
            <pc:docMk/>
            <pc:sldMk cId="3172739012" sldId="367"/>
            <ac:picMk id="11" creationId="{413E5D7B-AE95-1483-CD99-8FE8827F9297}"/>
          </ac:picMkLst>
        </pc:picChg>
        <pc:picChg chg="mod topLvl">
          <ac:chgData name="Zhang, Chishan" userId="198beeaa-9b6b-4716-8301-84ce91136ffd" providerId="ADAL" clId="{795BA0CF-22A4-47F8-8C6B-4A1E2057B471}" dt="2023-08-22T01:55:18.777" v="598" actId="164"/>
          <ac:picMkLst>
            <pc:docMk/>
            <pc:sldMk cId="3172739012" sldId="367"/>
            <ac:picMk id="13" creationId="{0AF2DB45-6840-6A25-96DF-9068C8DDFB20}"/>
          </ac:picMkLst>
        </pc:picChg>
        <pc:picChg chg="mod topLvl modCrop">
          <ac:chgData name="Zhang, Chishan" userId="198beeaa-9b6b-4716-8301-84ce91136ffd" providerId="ADAL" clId="{795BA0CF-22A4-47F8-8C6B-4A1E2057B471}" dt="2023-08-22T01:55:18.777" v="598" actId="164"/>
          <ac:picMkLst>
            <pc:docMk/>
            <pc:sldMk cId="3172739012" sldId="367"/>
            <ac:picMk id="14" creationId="{1B657EAC-F3F2-0347-98BE-E0C6A081885B}"/>
          </ac:picMkLst>
        </pc:picChg>
      </pc:sldChg>
      <pc:sldChg chg="addSp delSp modSp mod">
        <pc:chgData name="Zhang, Chishan" userId="198beeaa-9b6b-4716-8301-84ce91136ffd" providerId="ADAL" clId="{795BA0CF-22A4-47F8-8C6B-4A1E2057B471}" dt="2023-08-22T02:04:17.945" v="637" actId="164"/>
        <pc:sldMkLst>
          <pc:docMk/>
          <pc:sldMk cId="2826400057" sldId="368"/>
        </pc:sldMkLst>
        <pc:spChg chg="add mod">
          <ac:chgData name="Zhang, Chishan" userId="198beeaa-9b6b-4716-8301-84ce91136ffd" providerId="ADAL" clId="{795BA0CF-22A4-47F8-8C6B-4A1E2057B471}" dt="2023-08-22T02:04:17.945" v="637" actId="164"/>
          <ac:spMkLst>
            <pc:docMk/>
            <pc:sldMk cId="2826400057" sldId="368"/>
            <ac:spMk id="2" creationId="{FE6947AA-1257-9E4E-49F6-7C704128EFDD}"/>
          </ac:spMkLst>
        </pc:spChg>
        <pc:spChg chg="add mod">
          <ac:chgData name="Zhang, Chishan" userId="198beeaa-9b6b-4716-8301-84ce91136ffd" providerId="ADAL" clId="{795BA0CF-22A4-47F8-8C6B-4A1E2057B471}" dt="2023-08-22T02:04:17.945" v="637" actId="164"/>
          <ac:spMkLst>
            <pc:docMk/>
            <pc:sldMk cId="2826400057" sldId="368"/>
            <ac:spMk id="3" creationId="{B18DA97F-2E76-C4E9-707A-6DF69EE6F551}"/>
          </ac:spMkLst>
        </pc:spChg>
        <pc:spChg chg="mod topLvl">
          <ac:chgData name="Zhang, Chishan" userId="198beeaa-9b6b-4716-8301-84ce91136ffd" providerId="ADAL" clId="{795BA0CF-22A4-47F8-8C6B-4A1E2057B471}" dt="2023-08-22T02:04:17.945" v="637" actId="164"/>
          <ac:spMkLst>
            <pc:docMk/>
            <pc:sldMk cId="2826400057" sldId="368"/>
            <ac:spMk id="10" creationId="{AC6C5557-ED54-0376-C7C6-00DC1B298AF3}"/>
          </ac:spMkLst>
        </pc:spChg>
        <pc:spChg chg="mod topLvl">
          <ac:chgData name="Zhang, Chishan" userId="198beeaa-9b6b-4716-8301-84ce91136ffd" providerId="ADAL" clId="{795BA0CF-22A4-47F8-8C6B-4A1E2057B471}" dt="2023-08-22T02:04:17.945" v="637" actId="164"/>
          <ac:spMkLst>
            <pc:docMk/>
            <pc:sldMk cId="2826400057" sldId="368"/>
            <ac:spMk id="11" creationId="{3B0FD928-0D5D-99E7-B6E1-B8950C614951}"/>
          </ac:spMkLst>
        </pc:spChg>
        <pc:grpChg chg="add mod">
          <ac:chgData name="Zhang, Chishan" userId="198beeaa-9b6b-4716-8301-84ce91136ffd" providerId="ADAL" clId="{795BA0CF-22A4-47F8-8C6B-4A1E2057B471}" dt="2023-08-22T02:04:17.945" v="637" actId="164"/>
          <ac:grpSpMkLst>
            <pc:docMk/>
            <pc:sldMk cId="2826400057" sldId="368"/>
            <ac:grpSpMk id="5" creationId="{3CF084E1-5494-505C-2E26-E90A48480D53}"/>
          </ac:grpSpMkLst>
        </pc:grpChg>
        <pc:grpChg chg="del mod topLvl">
          <ac:chgData name="Zhang, Chishan" userId="198beeaa-9b6b-4716-8301-84ce91136ffd" providerId="ADAL" clId="{795BA0CF-22A4-47F8-8C6B-4A1E2057B471}" dt="2023-08-22T02:03:05.251" v="604" actId="165"/>
          <ac:grpSpMkLst>
            <pc:docMk/>
            <pc:sldMk cId="2826400057" sldId="368"/>
            <ac:grpSpMk id="9" creationId="{D83DE97B-E78B-3821-942F-6654765826B9}"/>
          </ac:grpSpMkLst>
        </pc:grpChg>
        <pc:grpChg chg="del mod topLvl">
          <ac:chgData name="Zhang, Chishan" userId="198beeaa-9b6b-4716-8301-84ce91136ffd" providerId="ADAL" clId="{795BA0CF-22A4-47F8-8C6B-4A1E2057B471}" dt="2023-08-22T02:03:01.402" v="603" actId="165"/>
          <ac:grpSpMkLst>
            <pc:docMk/>
            <pc:sldMk cId="2826400057" sldId="368"/>
            <ac:grpSpMk id="12" creationId="{7E975237-2756-1104-2DF2-019BCBF30205}"/>
          </ac:grpSpMkLst>
        </pc:grpChg>
        <pc:grpChg chg="del">
          <ac:chgData name="Zhang, Chishan" userId="198beeaa-9b6b-4716-8301-84ce91136ffd" providerId="ADAL" clId="{795BA0CF-22A4-47F8-8C6B-4A1E2057B471}" dt="2023-08-22T02:02:55.176" v="602" actId="165"/>
          <ac:grpSpMkLst>
            <pc:docMk/>
            <pc:sldMk cId="2826400057" sldId="368"/>
            <ac:grpSpMk id="24" creationId="{9B64D5FF-47EF-7542-F353-A5512AA354D8}"/>
          </ac:grpSpMkLst>
        </pc:grpChg>
        <pc:picChg chg="mod topLvl">
          <ac:chgData name="Zhang, Chishan" userId="198beeaa-9b6b-4716-8301-84ce91136ffd" providerId="ADAL" clId="{795BA0CF-22A4-47F8-8C6B-4A1E2057B471}" dt="2023-08-22T02:04:17.945" v="637" actId="164"/>
          <ac:picMkLst>
            <pc:docMk/>
            <pc:sldMk cId="2826400057" sldId="368"/>
            <ac:picMk id="4" creationId="{82FB803E-7A0C-4561-F61F-EBA599F9C915}"/>
          </ac:picMkLst>
        </pc:picChg>
        <pc:picChg chg="mod topLvl">
          <ac:chgData name="Zhang, Chishan" userId="198beeaa-9b6b-4716-8301-84ce91136ffd" providerId="ADAL" clId="{795BA0CF-22A4-47F8-8C6B-4A1E2057B471}" dt="2023-08-22T02:04:17.945" v="637" actId="164"/>
          <ac:picMkLst>
            <pc:docMk/>
            <pc:sldMk cId="2826400057" sldId="368"/>
            <ac:picMk id="8" creationId="{9695631F-1126-8E97-86D7-E63CF2D72526}"/>
          </ac:picMkLst>
        </pc:picChg>
        <pc:cxnChg chg="mod topLvl">
          <ac:chgData name="Zhang, Chishan" userId="198beeaa-9b6b-4716-8301-84ce91136ffd" providerId="ADAL" clId="{795BA0CF-22A4-47F8-8C6B-4A1E2057B471}" dt="2023-08-22T02:04:17.945" v="637" actId="164"/>
          <ac:cxnSpMkLst>
            <pc:docMk/>
            <pc:sldMk cId="2826400057" sldId="368"/>
            <ac:cxnSpMk id="6" creationId="{2A8C4AE1-7912-761B-06A7-0E427C75E3A0}"/>
          </ac:cxnSpMkLst>
        </pc:cxnChg>
        <pc:cxnChg chg="mod topLvl">
          <ac:chgData name="Zhang, Chishan" userId="198beeaa-9b6b-4716-8301-84ce91136ffd" providerId="ADAL" clId="{795BA0CF-22A4-47F8-8C6B-4A1E2057B471}" dt="2023-08-22T02:04:17.945" v="637" actId="164"/>
          <ac:cxnSpMkLst>
            <pc:docMk/>
            <pc:sldMk cId="2826400057" sldId="368"/>
            <ac:cxnSpMk id="13" creationId="{940A9226-A18A-B037-4C18-FE177DC37980}"/>
          </ac:cxnSpMkLst>
        </pc:cxnChg>
      </pc:sldChg>
      <pc:sldChg chg="addSp modSp mod">
        <pc:chgData name="Zhang, Chishan" userId="198beeaa-9b6b-4716-8301-84ce91136ffd" providerId="ADAL" clId="{795BA0CF-22A4-47F8-8C6B-4A1E2057B471}" dt="2023-08-22T02:08:46.971" v="666" actId="164"/>
        <pc:sldMkLst>
          <pc:docMk/>
          <pc:sldMk cId="1726787990" sldId="369"/>
        </pc:sldMkLst>
        <pc:spChg chg="add mod">
          <ac:chgData name="Zhang, Chishan" userId="198beeaa-9b6b-4716-8301-84ce91136ffd" providerId="ADAL" clId="{795BA0CF-22A4-47F8-8C6B-4A1E2057B471}" dt="2023-08-22T02:08:46.971" v="666" actId="164"/>
          <ac:spMkLst>
            <pc:docMk/>
            <pc:sldMk cId="1726787990" sldId="369"/>
            <ac:spMk id="2" creationId="{FAA65A6D-4875-426B-4F00-1815EEE28025}"/>
          </ac:spMkLst>
        </pc:spChg>
        <pc:spChg chg="add mod">
          <ac:chgData name="Zhang, Chishan" userId="198beeaa-9b6b-4716-8301-84ce91136ffd" providerId="ADAL" clId="{795BA0CF-22A4-47F8-8C6B-4A1E2057B471}" dt="2023-08-22T02:08:46.971" v="666" actId="164"/>
          <ac:spMkLst>
            <pc:docMk/>
            <pc:sldMk cId="1726787990" sldId="369"/>
            <ac:spMk id="3" creationId="{EDBF288A-A9B3-EC1E-FC14-BEA32838A090}"/>
          </ac:spMkLst>
        </pc:spChg>
        <pc:grpChg chg="add mod">
          <ac:chgData name="Zhang, Chishan" userId="198beeaa-9b6b-4716-8301-84ce91136ffd" providerId="ADAL" clId="{795BA0CF-22A4-47F8-8C6B-4A1E2057B471}" dt="2023-08-22T02:08:46.971" v="666" actId="164"/>
          <ac:grpSpMkLst>
            <pc:docMk/>
            <pc:sldMk cId="1726787990" sldId="369"/>
            <ac:grpSpMk id="4" creationId="{A4E92EBC-BBB0-AEDA-635A-DDE405ED7B18}"/>
          </ac:grpSpMkLst>
        </pc:grpChg>
        <pc:picChg chg="mod">
          <ac:chgData name="Zhang, Chishan" userId="198beeaa-9b6b-4716-8301-84ce91136ffd" providerId="ADAL" clId="{795BA0CF-22A4-47F8-8C6B-4A1E2057B471}" dt="2023-08-22T02:08:46.971" v="666" actId="164"/>
          <ac:picMkLst>
            <pc:docMk/>
            <pc:sldMk cId="1726787990" sldId="369"/>
            <ac:picMk id="5" creationId="{BD0C1A8C-F844-3387-1224-287801F6C33F}"/>
          </ac:picMkLst>
        </pc:picChg>
      </pc:sldChg>
      <pc:sldChg chg="addSp delSp modSp mod">
        <pc:chgData name="Zhang, Chishan" userId="198beeaa-9b6b-4716-8301-84ce91136ffd" providerId="ADAL" clId="{795BA0CF-22A4-47F8-8C6B-4A1E2057B471}" dt="2023-08-22T02:14:55.827" v="736" actId="113"/>
        <pc:sldMkLst>
          <pc:docMk/>
          <pc:sldMk cId="3058285127" sldId="370"/>
        </pc:sldMkLst>
        <pc:spChg chg="add mod">
          <ac:chgData name="Zhang, Chishan" userId="198beeaa-9b6b-4716-8301-84ce91136ffd" providerId="ADAL" clId="{795BA0CF-22A4-47F8-8C6B-4A1E2057B471}" dt="2023-08-22T02:14:55.827" v="736" actId="113"/>
          <ac:spMkLst>
            <pc:docMk/>
            <pc:sldMk cId="3058285127" sldId="370"/>
            <ac:spMk id="2" creationId="{07A25CE8-E67D-1D5B-88C2-127C1B70AC08}"/>
          </ac:spMkLst>
        </pc:spChg>
        <pc:spChg chg="add mod">
          <ac:chgData name="Zhang, Chishan" userId="198beeaa-9b6b-4716-8301-84ce91136ffd" providerId="ADAL" clId="{795BA0CF-22A4-47F8-8C6B-4A1E2057B471}" dt="2023-08-22T02:14:53.914" v="735" actId="113"/>
          <ac:spMkLst>
            <pc:docMk/>
            <pc:sldMk cId="3058285127" sldId="370"/>
            <ac:spMk id="3" creationId="{36A93203-63E2-65B5-F4C6-CD81287EB0B9}"/>
          </ac:spMkLst>
        </pc:spChg>
        <pc:grpChg chg="add mod">
          <ac:chgData name="Zhang, Chishan" userId="198beeaa-9b6b-4716-8301-84ce91136ffd" providerId="ADAL" clId="{795BA0CF-22A4-47F8-8C6B-4A1E2057B471}" dt="2023-08-22T02:14:34.310" v="732" actId="164"/>
          <ac:grpSpMkLst>
            <pc:docMk/>
            <pc:sldMk cId="3058285127" sldId="370"/>
            <ac:grpSpMk id="5" creationId="{262CAB35-E85E-29F3-EB8E-6FADC9147878}"/>
          </ac:grpSpMkLst>
        </pc:grpChg>
        <pc:graphicFrameChg chg="del">
          <ac:chgData name="Zhang, Chishan" userId="198beeaa-9b6b-4716-8301-84ce91136ffd" providerId="ADAL" clId="{795BA0CF-22A4-47F8-8C6B-4A1E2057B471}" dt="2023-08-22T02:11:26.212" v="667" actId="478"/>
          <ac:graphicFrameMkLst>
            <pc:docMk/>
            <pc:sldMk cId="3058285127" sldId="370"/>
            <ac:graphicFrameMk id="9" creationId="{8AD8C830-BAB4-3B08-4475-DBDE38E889B6}"/>
          </ac:graphicFrameMkLst>
        </pc:graphicFrameChg>
        <pc:picChg chg="mod modCrop">
          <ac:chgData name="Zhang, Chishan" userId="198beeaa-9b6b-4716-8301-84ce91136ffd" providerId="ADAL" clId="{795BA0CF-22A4-47F8-8C6B-4A1E2057B471}" dt="2023-08-22T02:14:34.310" v="732" actId="164"/>
          <ac:picMkLst>
            <pc:docMk/>
            <pc:sldMk cId="3058285127" sldId="370"/>
            <ac:picMk id="4" creationId="{367DFC6E-8897-61B4-BD69-030E7C631542}"/>
          </ac:picMkLst>
        </pc:picChg>
      </pc:sldChg>
    </pc:docChg>
  </pc:docChgLst>
  <pc:docChgLst>
    <pc:chgData name="Chishan" userId="198beeaa-9b6b-4716-8301-84ce91136ffd" providerId="ADAL" clId="{795BA0CF-22A4-47F8-8C6B-4A1E2057B471}"/>
    <pc:docChg chg="undo custSel addSld modSld modSection">
      <pc:chgData name="Chishan" userId="198beeaa-9b6b-4716-8301-84ce91136ffd" providerId="ADAL" clId="{795BA0CF-22A4-47F8-8C6B-4A1E2057B471}" dt="2023-07-29T23:00:19.146" v="78" actId="164"/>
      <pc:docMkLst>
        <pc:docMk/>
      </pc:docMkLst>
      <pc:sldChg chg="delSp modSp">
        <pc:chgData name="Chishan" userId="198beeaa-9b6b-4716-8301-84ce91136ffd" providerId="ADAL" clId="{795BA0CF-22A4-47F8-8C6B-4A1E2057B471}" dt="2023-07-29T22:46:06.636" v="1" actId="165"/>
        <pc:sldMkLst>
          <pc:docMk/>
          <pc:sldMk cId="3126112581" sldId="263"/>
        </pc:sldMkLst>
        <pc:grpChg chg="del">
          <ac:chgData name="Chishan" userId="198beeaa-9b6b-4716-8301-84ce91136ffd" providerId="ADAL" clId="{795BA0CF-22A4-47F8-8C6B-4A1E2057B471}" dt="2023-07-29T22:46:06.636" v="1" actId="165"/>
          <ac:grpSpMkLst>
            <pc:docMk/>
            <pc:sldMk cId="3126112581" sldId="263"/>
            <ac:grpSpMk id="12" creationId="{04CF239A-B465-C7F5-8193-38A2796EB2B4}"/>
          </ac:grpSpMkLst>
        </pc:grpChg>
        <pc:picChg chg="mod topLvl">
          <ac:chgData name="Chishan" userId="198beeaa-9b6b-4716-8301-84ce91136ffd" providerId="ADAL" clId="{795BA0CF-22A4-47F8-8C6B-4A1E2057B471}" dt="2023-07-29T22:46:06.636" v="1" actId="165"/>
          <ac:picMkLst>
            <pc:docMk/>
            <pc:sldMk cId="3126112581" sldId="263"/>
            <ac:picMk id="5" creationId="{0A56E44D-B0DB-8962-3DB6-1E9722B3B570}"/>
          </ac:picMkLst>
        </pc:picChg>
        <pc:picChg chg="mod topLvl">
          <ac:chgData name="Chishan" userId="198beeaa-9b6b-4716-8301-84ce91136ffd" providerId="ADAL" clId="{795BA0CF-22A4-47F8-8C6B-4A1E2057B471}" dt="2023-07-29T22:46:06.636" v="1" actId="165"/>
          <ac:picMkLst>
            <pc:docMk/>
            <pc:sldMk cId="3126112581" sldId="263"/>
            <ac:picMk id="7" creationId="{66215EB7-9B12-4702-AB9D-44D3D4005153}"/>
          </ac:picMkLst>
        </pc:picChg>
        <pc:picChg chg="mod topLvl">
          <ac:chgData name="Chishan" userId="198beeaa-9b6b-4716-8301-84ce91136ffd" providerId="ADAL" clId="{795BA0CF-22A4-47F8-8C6B-4A1E2057B471}" dt="2023-07-29T22:46:06.636" v="1" actId="165"/>
          <ac:picMkLst>
            <pc:docMk/>
            <pc:sldMk cId="3126112581" sldId="263"/>
            <ac:picMk id="9" creationId="{BC97D1C5-E40C-D083-183C-A99FC89C0EB7}"/>
          </ac:picMkLst>
        </pc:picChg>
        <pc:picChg chg="mod topLvl">
          <ac:chgData name="Chishan" userId="198beeaa-9b6b-4716-8301-84ce91136ffd" providerId="ADAL" clId="{795BA0CF-22A4-47F8-8C6B-4A1E2057B471}" dt="2023-07-29T22:46:06.636" v="1" actId="165"/>
          <ac:picMkLst>
            <pc:docMk/>
            <pc:sldMk cId="3126112581" sldId="263"/>
            <ac:picMk id="11" creationId="{112FB2E3-2D12-DC8E-0A56-8D5D10E9D22E}"/>
          </ac:picMkLst>
        </pc:picChg>
      </pc:sldChg>
      <pc:sldChg chg="addSp delSp modSp mod">
        <pc:chgData name="Chishan" userId="198beeaa-9b6b-4716-8301-84ce91136ffd" providerId="ADAL" clId="{795BA0CF-22A4-47F8-8C6B-4A1E2057B471}" dt="2023-07-29T23:00:19.146" v="78" actId="164"/>
        <pc:sldMkLst>
          <pc:docMk/>
          <pc:sldMk cId="859373695" sldId="354"/>
        </pc:sldMkLst>
        <pc:spChg chg="mod topLvl">
          <ac:chgData name="Chishan" userId="198beeaa-9b6b-4716-8301-84ce91136ffd" providerId="ADAL" clId="{795BA0CF-22A4-47F8-8C6B-4A1E2057B471}" dt="2023-07-29T23:00:19.146" v="78" actId="164"/>
          <ac:spMkLst>
            <pc:docMk/>
            <pc:sldMk cId="859373695" sldId="354"/>
            <ac:spMk id="8" creationId="{20E007CF-2BDF-E9E5-B754-384F5FB3F344}"/>
          </ac:spMkLst>
        </pc:spChg>
        <pc:grpChg chg="add mod">
          <ac:chgData name="Chishan" userId="198beeaa-9b6b-4716-8301-84ce91136ffd" providerId="ADAL" clId="{795BA0CF-22A4-47F8-8C6B-4A1E2057B471}" dt="2023-07-29T23:00:19.146" v="78" actId="164"/>
          <ac:grpSpMkLst>
            <pc:docMk/>
            <pc:sldMk cId="859373695" sldId="354"/>
            <ac:grpSpMk id="4" creationId="{48EEA539-F71C-024D-42EB-0948624AFF11}"/>
          </ac:grpSpMkLst>
        </pc:grpChg>
        <pc:grpChg chg="del">
          <ac:chgData name="Chishan" userId="198beeaa-9b6b-4716-8301-84ce91136ffd" providerId="ADAL" clId="{795BA0CF-22A4-47F8-8C6B-4A1E2057B471}" dt="2023-07-29T22:59:58.254" v="72" actId="165"/>
          <ac:grpSpMkLst>
            <pc:docMk/>
            <pc:sldMk cId="859373695" sldId="354"/>
            <ac:grpSpMk id="9" creationId="{F3E1ABE2-0DFF-D524-0CEF-30BF9537049E}"/>
          </ac:grpSpMkLst>
        </pc:grpChg>
        <pc:picChg chg="add mod ord">
          <ac:chgData name="Chishan" userId="198beeaa-9b6b-4716-8301-84ce91136ffd" providerId="ADAL" clId="{795BA0CF-22A4-47F8-8C6B-4A1E2057B471}" dt="2023-07-29T23:00:19.146" v="78" actId="164"/>
          <ac:picMkLst>
            <pc:docMk/>
            <pc:sldMk cId="859373695" sldId="354"/>
            <ac:picMk id="3" creationId="{1CFE4C00-8F86-8E36-B7FD-F8D535AC8177}"/>
          </ac:picMkLst>
        </pc:picChg>
        <pc:picChg chg="del mod topLvl">
          <ac:chgData name="Chishan" userId="198beeaa-9b6b-4716-8301-84ce91136ffd" providerId="ADAL" clId="{795BA0CF-22A4-47F8-8C6B-4A1E2057B471}" dt="2023-07-29T23:00:00.633" v="73" actId="478"/>
          <ac:picMkLst>
            <pc:docMk/>
            <pc:sldMk cId="859373695" sldId="354"/>
            <ac:picMk id="5" creationId="{3EC24DA0-5412-E6B4-33CE-8D15D995D924}"/>
          </ac:picMkLst>
        </pc:picChg>
      </pc:sldChg>
      <pc:sldChg chg="addSp delSp modSp mod">
        <pc:chgData name="Chishan" userId="198beeaa-9b6b-4716-8301-84ce91136ffd" providerId="ADAL" clId="{795BA0CF-22A4-47F8-8C6B-4A1E2057B471}" dt="2023-07-29T22:57:37.123" v="71" actId="1076"/>
        <pc:sldMkLst>
          <pc:docMk/>
          <pc:sldMk cId="1230020032" sldId="356"/>
        </pc:sldMkLst>
        <pc:spChg chg="mod">
          <ac:chgData name="Chishan" userId="198beeaa-9b6b-4716-8301-84ce91136ffd" providerId="ADAL" clId="{795BA0CF-22A4-47F8-8C6B-4A1E2057B471}" dt="2023-07-29T22:55:52.288" v="43" actId="165"/>
          <ac:spMkLst>
            <pc:docMk/>
            <pc:sldMk cId="1230020032" sldId="356"/>
            <ac:spMk id="23" creationId="{B9B42EFD-9EFB-FE7C-001B-5FDDD77E2DB0}"/>
          </ac:spMkLst>
        </pc:spChg>
        <pc:spChg chg="mod">
          <ac:chgData name="Chishan" userId="198beeaa-9b6b-4716-8301-84ce91136ffd" providerId="ADAL" clId="{795BA0CF-22A4-47F8-8C6B-4A1E2057B471}" dt="2023-07-29T22:55:52.288" v="43" actId="165"/>
          <ac:spMkLst>
            <pc:docMk/>
            <pc:sldMk cId="1230020032" sldId="356"/>
            <ac:spMk id="24" creationId="{F7D595D5-F483-5DFE-6A90-C3A242AFA85B}"/>
          </ac:spMkLst>
        </pc:spChg>
        <pc:spChg chg="mod">
          <ac:chgData name="Chishan" userId="198beeaa-9b6b-4716-8301-84ce91136ffd" providerId="ADAL" clId="{795BA0CF-22A4-47F8-8C6B-4A1E2057B471}" dt="2023-07-29T22:55:52.288" v="43" actId="165"/>
          <ac:spMkLst>
            <pc:docMk/>
            <pc:sldMk cId="1230020032" sldId="356"/>
            <ac:spMk id="25" creationId="{2FEE3A31-4291-A370-CDCE-3210770F0964}"/>
          </ac:spMkLst>
        </pc:spChg>
        <pc:spChg chg="mod">
          <ac:chgData name="Chishan" userId="198beeaa-9b6b-4716-8301-84ce91136ffd" providerId="ADAL" clId="{795BA0CF-22A4-47F8-8C6B-4A1E2057B471}" dt="2023-07-29T22:55:52.288" v="43" actId="165"/>
          <ac:spMkLst>
            <pc:docMk/>
            <pc:sldMk cId="1230020032" sldId="356"/>
            <ac:spMk id="26" creationId="{C0E8EAB4-5A12-8606-D3AF-AC112AF8ACB8}"/>
          </ac:spMkLst>
        </pc:spChg>
        <pc:spChg chg="mod">
          <ac:chgData name="Chishan" userId="198beeaa-9b6b-4716-8301-84ce91136ffd" providerId="ADAL" clId="{795BA0CF-22A4-47F8-8C6B-4A1E2057B471}" dt="2023-07-29T22:55:52.288" v="43" actId="165"/>
          <ac:spMkLst>
            <pc:docMk/>
            <pc:sldMk cId="1230020032" sldId="356"/>
            <ac:spMk id="29" creationId="{F3602C07-07B5-6775-2C45-DD82B5C99922}"/>
          </ac:spMkLst>
        </pc:spChg>
        <pc:spChg chg="mod">
          <ac:chgData name="Chishan" userId="198beeaa-9b6b-4716-8301-84ce91136ffd" providerId="ADAL" clId="{795BA0CF-22A4-47F8-8C6B-4A1E2057B471}" dt="2023-07-29T22:55:52.288" v="43" actId="165"/>
          <ac:spMkLst>
            <pc:docMk/>
            <pc:sldMk cId="1230020032" sldId="356"/>
            <ac:spMk id="30" creationId="{7F1AD6D9-843C-1F59-3045-CD19DC073613}"/>
          </ac:spMkLst>
        </pc:spChg>
        <pc:grpChg chg="del">
          <ac:chgData name="Chishan" userId="198beeaa-9b6b-4716-8301-84ce91136ffd" providerId="ADAL" clId="{795BA0CF-22A4-47F8-8C6B-4A1E2057B471}" dt="2023-07-29T22:41:14.452" v="0" actId="478"/>
          <ac:grpSpMkLst>
            <pc:docMk/>
            <pc:sldMk cId="1230020032" sldId="356"/>
            <ac:grpSpMk id="10" creationId="{D8353B15-C2CD-BF55-31C8-09C029A455AB}"/>
          </ac:grpSpMkLst>
        </pc:grpChg>
        <pc:grpChg chg="add mod ord">
          <ac:chgData name="Chishan" userId="198beeaa-9b6b-4716-8301-84ce91136ffd" providerId="ADAL" clId="{795BA0CF-22A4-47F8-8C6B-4A1E2057B471}" dt="2023-07-29T22:57:35.258" v="70" actId="164"/>
          <ac:grpSpMkLst>
            <pc:docMk/>
            <pc:sldMk cId="1230020032" sldId="356"/>
            <ac:grpSpMk id="20" creationId="{EF1AC8C4-203A-06AE-9966-8D0471C43426}"/>
          </ac:grpSpMkLst>
        </pc:grpChg>
        <pc:grpChg chg="add mod">
          <ac:chgData name="Chishan" userId="198beeaa-9b6b-4716-8301-84ce91136ffd" providerId="ADAL" clId="{795BA0CF-22A4-47F8-8C6B-4A1E2057B471}" dt="2023-07-29T22:57:37.123" v="71" actId="1076"/>
          <ac:grpSpMkLst>
            <pc:docMk/>
            <pc:sldMk cId="1230020032" sldId="356"/>
            <ac:grpSpMk id="21" creationId="{5CC56C42-E76A-D972-9D9F-B51A20C54FAB}"/>
          </ac:grpSpMkLst>
        </pc:grpChg>
        <pc:grpChg chg="mod topLvl">
          <ac:chgData name="Chishan" userId="198beeaa-9b6b-4716-8301-84ce91136ffd" providerId="ADAL" clId="{795BA0CF-22A4-47F8-8C6B-4A1E2057B471}" dt="2023-07-29T22:57:35.258" v="70" actId="164"/>
          <ac:grpSpMkLst>
            <pc:docMk/>
            <pc:sldMk cId="1230020032" sldId="356"/>
            <ac:grpSpMk id="33" creationId="{C113CE63-89D8-3AFB-F274-042F56541578}"/>
          </ac:grpSpMkLst>
        </pc:grpChg>
        <pc:grpChg chg="mod topLvl">
          <ac:chgData name="Chishan" userId="198beeaa-9b6b-4716-8301-84ce91136ffd" providerId="ADAL" clId="{795BA0CF-22A4-47F8-8C6B-4A1E2057B471}" dt="2023-07-29T22:55:52.288" v="43" actId="165"/>
          <ac:grpSpMkLst>
            <pc:docMk/>
            <pc:sldMk cId="1230020032" sldId="356"/>
            <ac:grpSpMk id="41" creationId="{5A0AB443-7958-87F4-71C4-633CA54E7253}"/>
          </ac:grpSpMkLst>
        </pc:grpChg>
        <pc:grpChg chg="del mod">
          <ac:chgData name="Chishan" userId="198beeaa-9b6b-4716-8301-84ce91136ffd" providerId="ADAL" clId="{795BA0CF-22A4-47F8-8C6B-4A1E2057B471}" dt="2023-07-29T22:55:52.288" v="43" actId="165"/>
          <ac:grpSpMkLst>
            <pc:docMk/>
            <pc:sldMk cId="1230020032" sldId="356"/>
            <ac:grpSpMk id="42" creationId="{67F61310-2F2C-A847-3DA3-CF5B58BD525E}"/>
          </ac:grpSpMkLst>
        </pc:grpChg>
        <pc:picChg chg="add del mod">
          <ac:chgData name="Chishan" userId="198beeaa-9b6b-4716-8301-84ce91136ffd" providerId="ADAL" clId="{795BA0CF-22A4-47F8-8C6B-4A1E2057B471}" dt="2023-07-29T22:48:06.776" v="14" actId="478"/>
          <ac:picMkLst>
            <pc:docMk/>
            <pc:sldMk cId="1230020032" sldId="356"/>
            <ac:picMk id="4" creationId="{4D8367AE-E435-590E-F179-EAAEBF2897DA}"/>
          </ac:picMkLst>
        </pc:picChg>
        <pc:picChg chg="add del mod">
          <ac:chgData name="Chishan" userId="198beeaa-9b6b-4716-8301-84ce91136ffd" providerId="ADAL" clId="{795BA0CF-22A4-47F8-8C6B-4A1E2057B471}" dt="2023-07-29T22:48:07.304" v="15" actId="478"/>
          <ac:picMkLst>
            <pc:docMk/>
            <pc:sldMk cId="1230020032" sldId="356"/>
            <ac:picMk id="7" creationId="{A59AA27E-5628-392B-7DB1-C656C1DEE613}"/>
          </ac:picMkLst>
        </pc:picChg>
        <pc:picChg chg="add del mod">
          <ac:chgData name="Chishan" userId="198beeaa-9b6b-4716-8301-84ce91136ffd" providerId="ADAL" clId="{795BA0CF-22A4-47F8-8C6B-4A1E2057B471}" dt="2023-07-29T22:48:07.785" v="16" actId="478"/>
          <ac:picMkLst>
            <pc:docMk/>
            <pc:sldMk cId="1230020032" sldId="356"/>
            <ac:picMk id="11" creationId="{548E0E8F-5024-4350-17D9-402F45C7AC13}"/>
          </ac:picMkLst>
        </pc:picChg>
        <pc:picChg chg="add mod">
          <ac:chgData name="Chishan" userId="198beeaa-9b6b-4716-8301-84ce91136ffd" providerId="ADAL" clId="{795BA0CF-22A4-47F8-8C6B-4A1E2057B471}" dt="2023-07-29T22:55:43.612" v="41" actId="164"/>
          <ac:picMkLst>
            <pc:docMk/>
            <pc:sldMk cId="1230020032" sldId="356"/>
            <ac:picMk id="13" creationId="{BF76F7DC-48B6-9C96-F166-4E81882BEDE2}"/>
          </ac:picMkLst>
        </pc:picChg>
        <pc:picChg chg="add mod">
          <ac:chgData name="Chishan" userId="198beeaa-9b6b-4716-8301-84ce91136ffd" providerId="ADAL" clId="{795BA0CF-22A4-47F8-8C6B-4A1E2057B471}" dt="2023-07-29T22:55:43.612" v="41" actId="164"/>
          <ac:picMkLst>
            <pc:docMk/>
            <pc:sldMk cId="1230020032" sldId="356"/>
            <ac:picMk id="15" creationId="{4B0CA1A8-AFC3-4CC1-98AE-9FCB33449479}"/>
          </ac:picMkLst>
        </pc:picChg>
        <pc:picChg chg="add del mod">
          <ac:chgData name="Chishan" userId="198beeaa-9b6b-4716-8301-84ce91136ffd" providerId="ADAL" clId="{795BA0CF-22A4-47F8-8C6B-4A1E2057B471}" dt="2023-07-29T22:53:47.688" v="27" actId="478"/>
          <ac:picMkLst>
            <pc:docMk/>
            <pc:sldMk cId="1230020032" sldId="356"/>
            <ac:picMk id="17" creationId="{40FF1968-8EFE-A65D-A837-5F17F80C9EB8}"/>
          </ac:picMkLst>
        </pc:picChg>
        <pc:picChg chg="add mod">
          <ac:chgData name="Chishan" userId="198beeaa-9b6b-4716-8301-84ce91136ffd" providerId="ADAL" clId="{795BA0CF-22A4-47F8-8C6B-4A1E2057B471}" dt="2023-07-29T22:55:43.612" v="41" actId="164"/>
          <ac:picMkLst>
            <pc:docMk/>
            <pc:sldMk cId="1230020032" sldId="356"/>
            <ac:picMk id="19" creationId="{9BD3CC44-4CE9-1F1C-CC8B-A9EF8457463E}"/>
          </ac:picMkLst>
        </pc:picChg>
        <pc:picChg chg="mod">
          <ac:chgData name="Chishan" userId="198beeaa-9b6b-4716-8301-84ce91136ffd" providerId="ADAL" clId="{795BA0CF-22A4-47F8-8C6B-4A1E2057B471}" dt="2023-07-29T22:55:52.288" v="43" actId="165"/>
          <ac:picMkLst>
            <pc:docMk/>
            <pc:sldMk cId="1230020032" sldId="356"/>
            <ac:picMk id="35" creationId="{9D728AEF-7A55-25F8-0FEE-953CF962E448}"/>
          </ac:picMkLst>
        </pc:picChg>
        <pc:picChg chg="mod">
          <ac:chgData name="Chishan" userId="198beeaa-9b6b-4716-8301-84ce91136ffd" providerId="ADAL" clId="{795BA0CF-22A4-47F8-8C6B-4A1E2057B471}" dt="2023-07-29T22:55:52.288" v="43" actId="165"/>
          <ac:picMkLst>
            <pc:docMk/>
            <pc:sldMk cId="1230020032" sldId="356"/>
            <ac:picMk id="37" creationId="{15351E95-D236-0FA3-16FC-D3D7BEE9C78C}"/>
          </ac:picMkLst>
        </pc:picChg>
        <pc:picChg chg="mod">
          <ac:chgData name="Chishan" userId="198beeaa-9b6b-4716-8301-84ce91136ffd" providerId="ADAL" clId="{795BA0CF-22A4-47F8-8C6B-4A1E2057B471}" dt="2023-07-29T22:55:52.288" v="43" actId="165"/>
          <ac:picMkLst>
            <pc:docMk/>
            <pc:sldMk cId="1230020032" sldId="356"/>
            <ac:picMk id="39" creationId="{304A30EF-4A4F-6092-4CED-DAC8D675A552}"/>
          </ac:picMkLst>
        </pc:picChg>
      </pc:sldChg>
      <pc:sldChg chg="new">
        <pc:chgData name="Chishan" userId="198beeaa-9b6b-4716-8301-84ce91136ffd" providerId="ADAL" clId="{795BA0CF-22A4-47F8-8C6B-4A1E2057B471}" dt="2023-07-29T22:46:10.844" v="2" actId="680"/>
        <pc:sldMkLst>
          <pc:docMk/>
          <pc:sldMk cId="567012862" sldId="357"/>
        </pc:sldMkLst>
      </pc:sldChg>
      <pc:sldChg chg="new">
        <pc:chgData name="Chishan" userId="198beeaa-9b6b-4716-8301-84ce91136ffd" providerId="ADAL" clId="{795BA0CF-22A4-47F8-8C6B-4A1E2057B471}" dt="2023-07-29T22:46:13.468" v="3" actId="680"/>
        <pc:sldMkLst>
          <pc:docMk/>
          <pc:sldMk cId="1654166926" sldId="358"/>
        </pc:sldMkLst>
      </pc:sldChg>
    </pc:docChg>
  </pc:docChgLst>
  <pc:docChgLst>
    <pc:chgData name="Zhang, Chishan" userId="198beeaa-9b6b-4716-8301-84ce91136ffd" providerId="ADAL" clId="{66E182BF-9D75-6040-A8B0-D6D4302A77F0}"/>
    <pc:docChg chg="custSel addSld modSld modSection">
      <pc:chgData name="Zhang, Chishan" userId="198beeaa-9b6b-4716-8301-84ce91136ffd" providerId="ADAL" clId="{66E182BF-9D75-6040-A8B0-D6D4302A77F0}" dt="2023-07-28T02:43:15.217" v="229" actId="164"/>
      <pc:docMkLst>
        <pc:docMk/>
      </pc:docMkLst>
      <pc:sldChg chg="modSp mod">
        <pc:chgData name="Zhang, Chishan" userId="198beeaa-9b6b-4716-8301-84ce91136ffd" providerId="ADAL" clId="{66E182BF-9D75-6040-A8B0-D6D4302A77F0}" dt="2023-07-28T00:42:40.366" v="122" actId="1076"/>
        <pc:sldMkLst>
          <pc:docMk/>
          <pc:sldMk cId="4196996590" sldId="275"/>
        </pc:sldMkLst>
        <pc:spChg chg="mod">
          <ac:chgData name="Zhang, Chishan" userId="198beeaa-9b6b-4716-8301-84ce91136ffd" providerId="ADAL" clId="{66E182BF-9D75-6040-A8B0-D6D4302A77F0}" dt="2023-07-28T00:42:36.639" v="119" actId="1076"/>
          <ac:spMkLst>
            <pc:docMk/>
            <pc:sldMk cId="4196996590" sldId="275"/>
            <ac:spMk id="6" creationId="{C41E7621-FD9D-4DF1-63DC-2B7E267129D6}"/>
          </ac:spMkLst>
        </pc:spChg>
        <pc:spChg chg="mod">
          <ac:chgData name="Zhang, Chishan" userId="198beeaa-9b6b-4716-8301-84ce91136ffd" providerId="ADAL" clId="{66E182BF-9D75-6040-A8B0-D6D4302A77F0}" dt="2023-07-28T00:42:40.366" v="122" actId="1076"/>
          <ac:spMkLst>
            <pc:docMk/>
            <pc:sldMk cId="4196996590" sldId="275"/>
            <ac:spMk id="8" creationId="{4B4164EF-770A-5610-2412-D79B579EEC28}"/>
          </ac:spMkLst>
        </pc:spChg>
      </pc:sldChg>
      <pc:sldChg chg="addSp delSp modSp add mod">
        <pc:chgData name="Zhang, Chishan" userId="198beeaa-9b6b-4716-8301-84ce91136ffd" providerId="ADAL" clId="{66E182BF-9D75-6040-A8B0-D6D4302A77F0}" dt="2023-07-28T00:42:59.303" v="128" actId="1076"/>
        <pc:sldMkLst>
          <pc:docMk/>
          <pc:sldMk cId="1581942767" sldId="353"/>
        </pc:sldMkLst>
        <pc:spChg chg="mod topLvl">
          <ac:chgData name="Zhang, Chishan" userId="198beeaa-9b6b-4716-8301-84ce91136ffd" providerId="ADAL" clId="{66E182BF-9D75-6040-A8B0-D6D4302A77F0}" dt="2023-07-28T00:42:53.168" v="127" actId="1076"/>
          <ac:spMkLst>
            <pc:docMk/>
            <pc:sldMk cId="1581942767" sldId="353"/>
            <ac:spMk id="6" creationId="{C41E7621-FD9D-4DF1-63DC-2B7E267129D6}"/>
          </ac:spMkLst>
        </pc:spChg>
        <pc:spChg chg="topLvl">
          <ac:chgData name="Zhang, Chishan" userId="198beeaa-9b6b-4716-8301-84ce91136ffd" providerId="ADAL" clId="{66E182BF-9D75-6040-A8B0-D6D4302A77F0}" dt="2023-07-28T00:17:36.290" v="1" actId="165"/>
          <ac:spMkLst>
            <pc:docMk/>
            <pc:sldMk cId="1581942767" sldId="353"/>
            <ac:spMk id="7" creationId="{397085BE-B637-AF65-58C3-47107895C6FD}"/>
          </ac:spMkLst>
        </pc:spChg>
        <pc:spChg chg="mod topLvl">
          <ac:chgData name="Zhang, Chishan" userId="198beeaa-9b6b-4716-8301-84ce91136ffd" providerId="ADAL" clId="{66E182BF-9D75-6040-A8B0-D6D4302A77F0}" dt="2023-07-28T00:42:59.303" v="128" actId="1076"/>
          <ac:spMkLst>
            <pc:docMk/>
            <pc:sldMk cId="1581942767" sldId="353"/>
            <ac:spMk id="8" creationId="{4B4164EF-770A-5610-2412-D79B579EEC28}"/>
          </ac:spMkLst>
        </pc:spChg>
        <pc:grpChg chg="add">
          <ac:chgData name="Zhang, Chishan" userId="198beeaa-9b6b-4716-8301-84ce91136ffd" providerId="ADAL" clId="{66E182BF-9D75-6040-A8B0-D6D4302A77F0}" dt="2023-07-28T00:20:48.588" v="44" actId="164"/>
          <ac:grpSpMkLst>
            <pc:docMk/>
            <pc:sldMk cId="1581942767" sldId="353"/>
            <ac:grpSpMk id="9" creationId="{99BAAC89-0565-3632-7113-C62610C2E64E}"/>
          </ac:grpSpMkLst>
        </pc:grpChg>
        <pc:grpChg chg="del">
          <ac:chgData name="Zhang, Chishan" userId="198beeaa-9b6b-4716-8301-84ce91136ffd" providerId="ADAL" clId="{66E182BF-9D75-6040-A8B0-D6D4302A77F0}" dt="2023-07-28T00:17:36.290" v="1" actId="165"/>
          <ac:grpSpMkLst>
            <pc:docMk/>
            <pc:sldMk cId="1581942767" sldId="353"/>
            <ac:grpSpMk id="11" creationId="{6A9D4FA1-921C-0AB0-C5E4-52D8EA2C7D15}"/>
          </ac:grpSpMkLst>
        </pc:grpChg>
        <pc:grpChg chg="add">
          <ac:chgData name="Zhang, Chishan" userId="198beeaa-9b6b-4716-8301-84ce91136ffd" providerId="ADAL" clId="{66E182BF-9D75-6040-A8B0-D6D4302A77F0}" dt="2023-07-28T00:21:05.267" v="47" actId="164"/>
          <ac:grpSpMkLst>
            <pc:docMk/>
            <pc:sldMk cId="1581942767" sldId="353"/>
            <ac:grpSpMk id="12" creationId="{54F9845B-62C8-96D3-7FF7-2882B9863759}"/>
          </ac:grpSpMkLst>
        </pc:grpChg>
        <pc:picChg chg="add mod modCrop">
          <ac:chgData name="Zhang, Chishan" userId="198beeaa-9b6b-4716-8301-84ce91136ffd" providerId="ADAL" clId="{66E182BF-9D75-6040-A8B0-D6D4302A77F0}" dt="2023-07-28T00:20:08.200" v="22" actId="1076"/>
          <ac:picMkLst>
            <pc:docMk/>
            <pc:sldMk cId="1581942767" sldId="353"/>
            <ac:picMk id="3" creationId="{0538D6A2-A3D0-DB27-9A5A-D11F710B7851}"/>
          </ac:picMkLst>
        </pc:picChg>
        <pc:picChg chg="add mod modCrop">
          <ac:chgData name="Zhang, Chishan" userId="198beeaa-9b6b-4716-8301-84ce91136ffd" providerId="ADAL" clId="{66E182BF-9D75-6040-A8B0-D6D4302A77F0}" dt="2023-07-28T00:20:40.484" v="43" actId="1076"/>
          <ac:picMkLst>
            <pc:docMk/>
            <pc:sldMk cId="1581942767" sldId="353"/>
            <ac:picMk id="5" creationId="{E50A3437-6FE4-D0CE-F9CC-5E1BF3E04AAD}"/>
          </ac:picMkLst>
        </pc:picChg>
        <pc:picChg chg="del topLvl">
          <ac:chgData name="Zhang, Chishan" userId="198beeaa-9b6b-4716-8301-84ce91136ffd" providerId="ADAL" clId="{66E182BF-9D75-6040-A8B0-D6D4302A77F0}" dt="2023-07-28T00:19:04.477" v="5" actId="478"/>
          <ac:picMkLst>
            <pc:docMk/>
            <pc:sldMk cId="1581942767" sldId="353"/>
            <ac:picMk id="10" creationId="{028CDC53-8222-72D8-EDEF-C1B2FB6AE5C5}"/>
          </ac:picMkLst>
        </pc:picChg>
        <pc:picChg chg="del topLvl">
          <ac:chgData name="Zhang, Chishan" userId="198beeaa-9b6b-4716-8301-84ce91136ffd" providerId="ADAL" clId="{66E182BF-9D75-6040-A8B0-D6D4302A77F0}" dt="2023-07-28T00:19:05.028" v="6" actId="478"/>
          <ac:picMkLst>
            <pc:docMk/>
            <pc:sldMk cId="1581942767" sldId="353"/>
            <ac:picMk id="1026" creationId="{451780FE-68E9-9521-F0B7-D64467872FB9}"/>
          </ac:picMkLst>
        </pc:picChg>
      </pc:sldChg>
      <pc:sldChg chg="addSp delSp modSp new mod">
        <pc:chgData name="Zhang, Chishan" userId="198beeaa-9b6b-4716-8301-84ce91136ffd" providerId="ADAL" clId="{66E182BF-9D75-6040-A8B0-D6D4302A77F0}" dt="2023-07-28T00:42:02.170" v="110" actId="164"/>
        <pc:sldMkLst>
          <pc:docMk/>
          <pc:sldMk cId="859373695" sldId="354"/>
        </pc:sldMkLst>
        <pc:spChg chg="del">
          <ac:chgData name="Zhang, Chishan" userId="198beeaa-9b6b-4716-8301-84ce91136ffd" providerId="ADAL" clId="{66E182BF-9D75-6040-A8B0-D6D4302A77F0}" dt="2023-07-28T00:38:02.892" v="49" actId="478"/>
          <ac:spMkLst>
            <pc:docMk/>
            <pc:sldMk cId="859373695" sldId="354"/>
            <ac:spMk id="2" creationId="{792A7D09-CD03-A450-D996-6D482F1E937D}"/>
          </ac:spMkLst>
        </pc:spChg>
        <pc:spChg chg="del">
          <ac:chgData name="Zhang, Chishan" userId="198beeaa-9b6b-4716-8301-84ce91136ffd" providerId="ADAL" clId="{66E182BF-9D75-6040-A8B0-D6D4302A77F0}" dt="2023-07-28T00:38:02.892" v="49" actId="478"/>
          <ac:spMkLst>
            <pc:docMk/>
            <pc:sldMk cId="859373695" sldId="354"/>
            <ac:spMk id="3" creationId="{A2FAA70C-C811-6750-1A7F-712EC061E47E}"/>
          </ac:spMkLst>
        </pc:spChg>
        <pc:spChg chg="add del mod">
          <ac:chgData name="Zhang, Chishan" userId="198beeaa-9b6b-4716-8301-84ce91136ffd" providerId="ADAL" clId="{66E182BF-9D75-6040-A8B0-D6D4302A77F0}" dt="2023-07-28T00:40:39.782" v="100" actId="478"/>
          <ac:spMkLst>
            <pc:docMk/>
            <pc:sldMk cId="859373695" sldId="354"/>
            <ac:spMk id="6" creationId="{B1F0AA17-2AF7-A9D4-9628-FCA804981449}"/>
          </ac:spMkLst>
        </pc:spChg>
        <pc:spChg chg="add mod">
          <ac:chgData name="Zhang, Chishan" userId="198beeaa-9b6b-4716-8301-84ce91136ffd" providerId="ADAL" clId="{66E182BF-9D75-6040-A8B0-D6D4302A77F0}" dt="2023-07-28T00:41:09.801" v="109" actId="1076"/>
          <ac:spMkLst>
            <pc:docMk/>
            <pc:sldMk cId="859373695" sldId="354"/>
            <ac:spMk id="8" creationId="{20E007CF-2BDF-E9E5-B754-384F5FB3F344}"/>
          </ac:spMkLst>
        </pc:spChg>
        <pc:grpChg chg="add">
          <ac:chgData name="Zhang, Chishan" userId="198beeaa-9b6b-4716-8301-84ce91136ffd" providerId="ADAL" clId="{66E182BF-9D75-6040-A8B0-D6D4302A77F0}" dt="2023-07-28T00:42:02.170" v="110" actId="164"/>
          <ac:grpSpMkLst>
            <pc:docMk/>
            <pc:sldMk cId="859373695" sldId="354"/>
            <ac:grpSpMk id="9" creationId="{F3E1ABE2-0DFF-D524-0CEF-30BF9537049E}"/>
          </ac:grpSpMkLst>
        </pc:grpChg>
        <pc:picChg chg="add mod">
          <ac:chgData name="Zhang, Chishan" userId="198beeaa-9b6b-4716-8301-84ce91136ffd" providerId="ADAL" clId="{66E182BF-9D75-6040-A8B0-D6D4302A77F0}" dt="2023-07-28T00:38:45.485" v="50" actId="931"/>
          <ac:picMkLst>
            <pc:docMk/>
            <pc:sldMk cId="859373695" sldId="354"/>
            <ac:picMk id="5" creationId="{3EC24DA0-5412-E6B4-33CE-8D15D995D924}"/>
          </ac:picMkLst>
        </pc:picChg>
      </pc:sldChg>
      <pc:sldChg chg="addSp delSp modSp add mod">
        <pc:chgData name="Zhang, Chishan" userId="198beeaa-9b6b-4716-8301-84ce91136ffd" providerId="ADAL" clId="{66E182BF-9D75-6040-A8B0-D6D4302A77F0}" dt="2023-07-28T02:43:15.217" v="229" actId="164"/>
        <pc:sldMkLst>
          <pc:docMk/>
          <pc:sldMk cId="3149714157" sldId="355"/>
        </pc:sldMkLst>
        <pc:spChg chg="add mod">
          <ac:chgData name="Zhang, Chishan" userId="198beeaa-9b6b-4716-8301-84ce91136ffd" providerId="ADAL" clId="{66E182BF-9D75-6040-A8B0-D6D4302A77F0}" dt="2023-07-28T02:34:04.743" v="197" actId="1076"/>
          <ac:spMkLst>
            <pc:docMk/>
            <pc:sldMk cId="3149714157" sldId="355"/>
            <ac:spMk id="3" creationId="{A9AE38BC-5BDE-A5CF-4A43-2D97B2C5221E}"/>
          </ac:spMkLst>
        </pc:spChg>
        <pc:spChg chg="add mod">
          <ac:chgData name="Zhang, Chishan" userId="198beeaa-9b6b-4716-8301-84ce91136ffd" providerId="ADAL" clId="{66E182BF-9D75-6040-A8B0-D6D4302A77F0}" dt="2023-07-28T02:34:15.275" v="201" actId="1076"/>
          <ac:spMkLst>
            <pc:docMk/>
            <pc:sldMk cId="3149714157" sldId="355"/>
            <ac:spMk id="4" creationId="{9D76E767-F090-6F35-99F0-EE50B661DE3F}"/>
          </ac:spMkLst>
        </pc:spChg>
        <pc:spChg chg="topLvl">
          <ac:chgData name="Zhang, Chishan" userId="198beeaa-9b6b-4716-8301-84ce91136ffd" providerId="ADAL" clId="{66E182BF-9D75-6040-A8B0-D6D4302A77F0}" dt="2023-07-28T02:25:47.607" v="131" actId="165"/>
          <ac:spMkLst>
            <pc:docMk/>
            <pc:sldMk cId="3149714157" sldId="355"/>
            <ac:spMk id="9" creationId="{F7610C14-E2EC-B99F-234B-C924EE19438C}"/>
          </ac:spMkLst>
        </pc:spChg>
        <pc:spChg chg="topLvl">
          <ac:chgData name="Zhang, Chishan" userId="198beeaa-9b6b-4716-8301-84ce91136ffd" providerId="ADAL" clId="{66E182BF-9D75-6040-A8B0-D6D4302A77F0}" dt="2023-07-28T02:25:47.607" v="131" actId="165"/>
          <ac:spMkLst>
            <pc:docMk/>
            <pc:sldMk cId="3149714157" sldId="355"/>
            <ac:spMk id="10" creationId="{1EFE9512-BCC6-CEA9-1585-BA227C1CC2CE}"/>
          </ac:spMkLst>
        </pc:spChg>
        <pc:spChg chg="topLvl">
          <ac:chgData name="Zhang, Chishan" userId="198beeaa-9b6b-4716-8301-84ce91136ffd" providerId="ADAL" clId="{66E182BF-9D75-6040-A8B0-D6D4302A77F0}" dt="2023-07-28T02:41:15.599" v="203" actId="165"/>
          <ac:spMkLst>
            <pc:docMk/>
            <pc:sldMk cId="3149714157" sldId="355"/>
            <ac:spMk id="11" creationId="{7D455D93-0872-C595-C871-F447B10FE737}"/>
          </ac:spMkLst>
        </pc:spChg>
        <pc:spChg chg="mod topLvl">
          <ac:chgData name="Zhang, Chishan" userId="198beeaa-9b6b-4716-8301-84ce91136ffd" providerId="ADAL" clId="{66E182BF-9D75-6040-A8B0-D6D4302A77F0}" dt="2023-07-28T02:34:06.318" v="198" actId="20577"/>
          <ac:spMkLst>
            <pc:docMk/>
            <pc:sldMk cId="3149714157" sldId="355"/>
            <ac:spMk id="42" creationId="{D3AB6B05-EC78-BA1B-69F3-6465479DE674}"/>
          </ac:spMkLst>
        </pc:spChg>
        <pc:spChg chg="topLvl">
          <ac:chgData name="Zhang, Chishan" userId="198beeaa-9b6b-4716-8301-84ce91136ffd" providerId="ADAL" clId="{66E182BF-9D75-6040-A8B0-D6D4302A77F0}" dt="2023-07-28T02:30:20.377" v="132" actId="165"/>
          <ac:spMkLst>
            <pc:docMk/>
            <pc:sldMk cId="3149714157" sldId="355"/>
            <ac:spMk id="43" creationId="{441E94E0-B7E8-4DEB-6E02-A2D9C1C08CF7}"/>
          </ac:spMkLst>
        </pc:spChg>
        <pc:grpChg chg="del topLvl">
          <ac:chgData name="Zhang, Chishan" userId="198beeaa-9b6b-4716-8301-84ce91136ffd" providerId="ADAL" clId="{66E182BF-9D75-6040-A8B0-D6D4302A77F0}" dt="2023-07-28T02:30:24.762" v="133" actId="165"/>
          <ac:grpSpMkLst>
            <pc:docMk/>
            <pc:sldMk cId="3149714157" sldId="355"/>
            <ac:grpSpMk id="2" creationId="{AF32A4A5-DEB4-BBBF-AFB5-E87EADBB0F18}"/>
          </ac:grpSpMkLst>
        </pc:grpChg>
        <pc:grpChg chg="del topLvl">
          <ac:chgData name="Zhang, Chishan" userId="198beeaa-9b6b-4716-8301-84ce91136ffd" providerId="ADAL" clId="{66E182BF-9D75-6040-A8B0-D6D4302A77F0}" dt="2023-07-28T02:30:20.377" v="132" actId="165"/>
          <ac:grpSpMkLst>
            <pc:docMk/>
            <pc:sldMk cId="3149714157" sldId="355"/>
            <ac:grpSpMk id="5" creationId="{65F305EC-5B8E-B8DE-7A49-F3D68E757FEF}"/>
          </ac:grpSpMkLst>
        </pc:grpChg>
        <pc:grpChg chg="add">
          <ac:chgData name="Zhang, Chishan" userId="198beeaa-9b6b-4716-8301-84ce91136ffd" providerId="ADAL" clId="{66E182BF-9D75-6040-A8B0-D6D4302A77F0}" dt="2023-07-28T02:41:12.151" v="202" actId="164"/>
          <ac:grpSpMkLst>
            <pc:docMk/>
            <pc:sldMk cId="3149714157" sldId="355"/>
            <ac:grpSpMk id="6" creationId="{B31BE002-B98E-E793-94E8-41D473E6E1FF}"/>
          </ac:grpSpMkLst>
        </pc:grpChg>
        <pc:grpChg chg="add">
          <ac:chgData name="Zhang, Chishan" userId="198beeaa-9b6b-4716-8301-84ce91136ffd" providerId="ADAL" clId="{66E182BF-9D75-6040-A8B0-D6D4302A77F0}" dt="2023-07-28T02:43:10.987" v="228" actId="164"/>
          <ac:grpSpMkLst>
            <pc:docMk/>
            <pc:sldMk cId="3149714157" sldId="355"/>
            <ac:grpSpMk id="7" creationId="{0F9A64F3-579E-C18E-2FEF-EEF7ED3BECA1}"/>
          </ac:grpSpMkLst>
        </pc:grpChg>
        <pc:grpChg chg="add">
          <ac:chgData name="Zhang, Chishan" userId="198beeaa-9b6b-4716-8301-84ce91136ffd" providerId="ADAL" clId="{66E182BF-9D75-6040-A8B0-D6D4302A77F0}" dt="2023-07-28T02:43:15.217" v="229" actId="164"/>
          <ac:grpSpMkLst>
            <pc:docMk/>
            <pc:sldMk cId="3149714157" sldId="355"/>
            <ac:grpSpMk id="8" creationId="{843B9513-F502-7962-ED5F-32E4EE725A5A}"/>
          </ac:grpSpMkLst>
        </pc:grpChg>
        <pc:grpChg chg="del topLvl">
          <ac:chgData name="Zhang, Chishan" userId="198beeaa-9b6b-4716-8301-84ce91136ffd" providerId="ADAL" clId="{66E182BF-9D75-6040-A8B0-D6D4302A77F0}" dt="2023-07-28T02:25:47.607" v="131" actId="165"/>
          <ac:grpSpMkLst>
            <pc:docMk/>
            <pc:sldMk cId="3149714157" sldId="355"/>
            <ac:grpSpMk id="2057" creationId="{874CC6A2-F20E-D4F3-F832-D58FBBA5644B}"/>
          </ac:grpSpMkLst>
        </pc:grpChg>
        <pc:grpChg chg="del topLvl">
          <ac:chgData name="Zhang, Chishan" userId="198beeaa-9b6b-4716-8301-84ce91136ffd" providerId="ADAL" clId="{66E182BF-9D75-6040-A8B0-D6D4302A77F0}" dt="2023-07-28T02:41:46.834" v="212" actId="478"/>
          <ac:grpSpMkLst>
            <pc:docMk/>
            <pc:sldMk cId="3149714157" sldId="355"/>
            <ac:grpSpMk id="2060" creationId="{8A5B97B7-C150-1F9C-9934-A497B4852CE0}"/>
          </ac:grpSpMkLst>
        </pc:grpChg>
        <pc:grpChg chg="del topLvl">
          <ac:chgData name="Zhang, Chishan" userId="198beeaa-9b6b-4716-8301-84ce91136ffd" providerId="ADAL" clId="{66E182BF-9D75-6040-A8B0-D6D4302A77F0}" dt="2023-07-28T02:41:21.018" v="204" actId="165"/>
          <ac:grpSpMkLst>
            <pc:docMk/>
            <pc:sldMk cId="3149714157" sldId="355"/>
            <ac:grpSpMk id="2061" creationId="{54CC1411-774C-5731-10E2-8761CD457442}"/>
          </ac:grpSpMkLst>
        </pc:grpChg>
        <pc:grpChg chg="del topLvl">
          <ac:chgData name="Zhang, Chishan" userId="198beeaa-9b6b-4716-8301-84ce91136ffd" providerId="ADAL" clId="{66E182BF-9D75-6040-A8B0-D6D4302A77F0}" dt="2023-07-28T02:41:15.599" v="203" actId="165"/>
          <ac:grpSpMkLst>
            <pc:docMk/>
            <pc:sldMk cId="3149714157" sldId="355"/>
            <ac:grpSpMk id="2062" creationId="{160DA959-4A83-C1EA-1987-F9DCE9246286}"/>
          </ac:grpSpMkLst>
        </pc:grpChg>
        <pc:grpChg chg="del">
          <ac:chgData name="Zhang, Chishan" userId="198beeaa-9b6b-4716-8301-84ce91136ffd" providerId="ADAL" clId="{66E182BF-9D75-6040-A8B0-D6D4302A77F0}" dt="2023-07-28T02:25:42.794" v="130" actId="165"/>
          <ac:grpSpMkLst>
            <pc:docMk/>
            <pc:sldMk cId="3149714157" sldId="355"/>
            <ac:grpSpMk id="2063" creationId="{29E9E9DC-90D1-14DD-E08C-BCD67870F505}"/>
          </ac:grpSpMkLst>
        </pc:grpChg>
        <pc:picChg chg="del topLvl">
          <ac:chgData name="Zhang, Chishan" userId="198beeaa-9b6b-4716-8301-84ce91136ffd" providerId="ADAL" clId="{66E182BF-9D75-6040-A8B0-D6D4302A77F0}" dt="2023-07-28T02:30:27.970" v="134" actId="478"/>
          <ac:picMkLst>
            <pc:docMk/>
            <pc:sldMk cId="3149714157" sldId="355"/>
            <ac:picMk id="12" creationId="{B92B13E9-A632-A867-97C8-5955372D84C9}"/>
          </ac:picMkLst>
        </pc:picChg>
        <pc:picChg chg="topLvl">
          <ac:chgData name="Zhang, Chishan" userId="198beeaa-9b6b-4716-8301-84ce91136ffd" providerId="ADAL" clId="{66E182BF-9D75-6040-A8B0-D6D4302A77F0}" dt="2023-07-28T02:30:24.762" v="133" actId="165"/>
          <ac:picMkLst>
            <pc:docMk/>
            <pc:sldMk cId="3149714157" sldId="355"/>
            <ac:picMk id="20" creationId="{065EBCE2-FF25-75F8-AB7D-1FAA747E0CA9}"/>
          </ac:picMkLst>
        </pc:picChg>
        <pc:picChg chg="del topLvl">
          <ac:chgData name="Zhang, Chishan" userId="198beeaa-9b6b-4716-8301-84ce91136ffd" providerId="ADAL" clId="{66E182BF-9D75-6040-A8B0-D6D4302A77F0}" dt="2023-07-28T02:41:30.896" v="205" actId="478"/>
          <ac:picMkLst>
            <pc:docMk/>
            <pc:sldMk cId="3149714157" sldId="355"/>
            <ac:picMk id="1030" creationId="{73AF1B7E-A0CE-3760-0606-394BCF5F7CAA}"/>
          </ac:picMkLst>
        </pc:picChg>
        <pc:picChg chg="del topLvl">
          <ac:chgData name="Zhang, Chishan" userId="198beeaa-9b6b-4716-8301-84ce91136ffd" providerId="ADAL" clId="{66E182BF-9D75-6040-A8B0-D6D4302A77F0}" dt="2023-07-28T02:41:46.186" v="211" actId="478"/>
          <ac:picMkLst>
            <pc:docMk/>
            <pc:sldMk cId="3149714157" sldId="355"/>
            <ac:picMk id="2058" creationId="{FC9275FB-964C-D44C-67C5-C7502A33D203}"/>
          </ac:picMkLst>
        </pc:picChg>
        <pc:picChg chg="add del mod">
          <ac:chgData name="Zhang, Chishan" userId="198beeaa-9b6b-4716-8301-84ce91136ffd" providerId="ADAL" clId="{66E182BF-9D75-6040-A8B0-D6D4302A77F0}" dt="2023-07-28T02:32:00.162" v="157" actId="478"/>
          <ac:picMkLst>
            <pc:docMk/>
            <pc:sldMk cId="3149714157" sldId="355"/>
            <ac:picMk id="3074" creationId="{EC470B3F-F3A5-769D-EC41-57877F5F540F}"/>
          </ac:picMkLst>
        </pc:picChg>
        <pc:picChg chg="add mod">
          <ac:chgData name="Zhang, Chishan" userId="198beeaa-9b6b-4716-8301-84ce91136ffd" providerId="ADAL" clId="{66E182BF-9D75-6040-A8B0-D6D4302A77F0}" dt="2023-07-28T02:32:31.891" v="164" actId="167"/>
          <ac:picMkLst>
            <pc:docMk/>
            <pc:sldMk cId="3149714157" sldId="355"/>
            <ac:picMk id="3076" creationId="{D89F878B-3BF2-43E8-AE3D-6DFA35D9F4F1}"/>
          </ac:picMkLst>
        </pc:picChg>
        <pc:picChg chg="add mod">
          <ac:chgData name="Zhang, Chishan" userId="198beeaa-9b6b-4716-8301-84ce91136ffd" providerId="ADAL" clId="{66E182BF-9D75-6040-A8B0-D6D4302A77F0}" dt="2023-07-28T02:41:43.117" v="210" actId="14100"/>
          <ac:picMkLst>
            <pc:docMk/>
            <pc:sldMk cId="3149714157" sldId="355"/>
            <ac:picMk id="3078" creationId="{1E0DACE7-2C30-9EC6-7583-F1433B2336E5}"/>
          </ac:picMkLst>
        </pc:picChg>
        <pc:picChg chg="add mod">
          <ac:chgData name="Zhang, Chishan" userId="198beeaa-9b6b-4716-8301-84ce91136ffd" providerId="ADAL" clId="{66E182BF-9D75-6040-A8B0-D6D4302A77F0}" dt="2023-07-28T02:42:28.882" v="222" actId="1076"/>
          <ac:picMkLst>
            <pc:docMk/>
            <pc:sldMk cId="3149714157" sldId="355"/>
            <ac:picMk id="3080" creationId="{FC7FE05C-B7C4-A7A1-6CCE-6457D305B098}"/>
          </ac:picMkLst>
        </pc:picChg>
        <pc:picChg chg="add mod">
          <ac:chgData name="Zhang, Chishan" userId="198beeaa-9b6b-4716-8301-84ce91136ffd" providerId="ADAL" clId="{66E182BF-9D75-6040-A8B0-D6D4302A77F0}" dt="2023-07-28T02:42:54.097" v="227" actId="1076"/>
          <ac:picMkLst>
            <pc:docMk/>
            <pc:sldMk cId="3149714157" sldId="355"/>
            <ac:picMk id="3082" creationId="{C0D8050A-7EC4-4256-3926-5767AFE3B08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illinoisedu-my.sharepoint.com/personal/chishan2_illinois_edu/Documents/yield_data/Feature%20import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wnload\uncertainty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wnload\uncertainty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illinoisedu-my.sharepoint.com/personal/chishan2_illinois_edu/Documents/yield_data/Feature%20import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illinoisedu-my.sharepoint.com/personal/chishan2_illinois_edu/Documents/yield_data/Feature%20import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illinoisedu-my.sharepoint.com/personal/chishan2_illinois_edu/Documents/yield_data/Feature%20import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Sheet2!$E$1:$E$6</c:f>
              <c:strCache>
                <c:ptCount val="6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</c:strCache>
            </c:strRef>
          </c:cat>
          <c:val>
            <c:numRef>
              <c:f>Sheet2!$F$1:$F$6</c:f>
              <c:numCache>
                <c:formatCode>General</c:formatCode>
                <c:ptCount val="6"/>
                <c:pt idx="0">
                  <c:v>60.820038402844389</c:v>
                </c:pt>
                <c:pt idx="1">
                  <c:v>42.197508723335822</c:v>
                </c:pt>
                <c:pt idx="2">
                  <c:v>80.052238161138007</c:v>
                </c:pt>
                <c:pt idx="3">
                  <c:v>100</c:v>
                </c:pt>
                <c:pt idx="4">
                  <c:v>70.523440423140045</c:v>
                </c:pt>
                <c:pt idx="5">
                  <c:v>19.736357607036371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C6-481A-96CD-4E9DEF3A9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42848"/>
        <c:axId val="809737024"/>
      </c:barChart>
      <c:catAx>
        <c:axId val="80974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09737024"/>
        <c:crosses val="autoZero"/>
        <c:auto val="1"/>
        <c:lblAlgn val="ctr"/>
        <c:lblOffset val="100"/>
        <c:noMultiLvlLbl val="0"/>
      </c:catAx>
      <c:valAx>
        <c:axId val="80973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09742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Sheet2!$G$1:$G$6</c:f>
              <c:strCache>
                <c:ptCount val="6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</c:strCache>
            </c:strRef>
          </c:cat>
          <c:val>
            <c:numRef>
              <c:f>Sheet2!$H$1:$H$6</c:f>
              <c:numCache>
                <c:formatCode>General</c:formatCode>
                <c:ptCount val="6"/>
                <c:pt idx="0">
                  <c:v>12.69661889</c:v>
                </c:pt>
                <c:pt idx="1">
                  <c:v>28.026842859999999</c:v>
                </c:pt>
                <c:pt idx="2">
                  <c:v>53.629883020000001</c:v>
                </c:pt>
                <c:pt idx="3">
                  <c:v>100</c:v>
                </c:pt>
                <c:pt idx="4">
                  <c:v>61.508754510000003</c:v>
                </c:pt>
                <c:pt idx="5">
                  <c:v>14.84220096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15-4D88-B15F-12EA4437DE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36315984"/>
        <c:axId val="536315328"/>
      </c:barChart>
      <c:catAx>
        <c:axId val="536315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6315328"/>
        <c:crosses val="autoZero"/>
        <c:auto val="1"/>
        <c:lblAlgn val="ctr"/>
        <c:lblOffset val="100"/>
        <c:noMultiLvlLbl val="0"/>
      </c:catAx>
      <c:valAx>
        <c:axId val="536315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31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Sheet2!$G$1:$G$6</c:f>
              <c:strCache>
                <c:ptCount val="6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</c:strCache>
            </c:strRef>
          </c:cat>
          <c:val>
            <c:numRef>
              <c:f>Sheet2!$H$1:$H$6</c:f>
              <c:numCache>
                <c:formatCode>General</c:formatCode>
                <c:ptCount val="6"/>
                <c:pt idx="0">
                  <c:v>12.69661889</c:v>
                </c:pt>
                <c:pt idx="1">
                  <c:v>28.026842859999999</c:v>
                </c:pt>
                <c:pt idx="2">
                  <c:v>53.629883020000001</c:v>
                </c:pt>
                <c:pt idx="3">
                  <c:v>100</c:v>
                </c:pt>
                <c:pt idx="4">
                  <c:v>61.508754510000003</c:v>
                </c:pt>
                <c:pt idx="5">
                  <c:v>14.84220096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15-4D88-B15F-12EA4437DE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36315984"/>
        <c:axId val="536315328"/>
      </c:barChart>
      <c:catAx>
        <c:axId val="536315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6315328"/>
        <c:crosses val="autoZero"/>
        <c:auto val="1"/>
        <c:lblAlgn val="ctr"/>
        <c:lblOffset val="100"/>
        <c:noMultiLvlLbl val="0"/>
      </c:catAx>
      <c:valAx>
        <c:axId val="536315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31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'uncertainty (2)'!$B$1:$B$4</c:f>
              <c:numCache>
                <c:formatCode>General</c:formatCode>
                <c:ptCount val="4"/>
                <c:pt idx="0">
                  <c:v>10.9936169218341</c:v>
                </c:pt>
                <c:pt idx="1">
                  <c:v>1.7628579631572401</c:v>
                </c:pt>
                <c:pt idx="2">
                  <c:v>53.557848315094297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A5-456E-9F08-CAB42A467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4914800"/>
        <c:axId val="194920624"/>
      </c:barChart>
      <c:catAx>
        <c:axId val="194914800"/>
        <c:scaling>
          <c:orientation val="minMax"/>
        </c:scaling>
        <c:delete val="1"/>
        <c:axPos val="b"/>
        <c:majorTickMark val="none"/>
        <c:minorTickMark val="none"/>
        <c:tickLblPos val="nextTo"/>
        <c:crossAx val="194920624"/>
        <c:crosses val="autoZero"/>
        <c:auto val="1"/>
        <c:lblAlgn val="ctr"/>
        <c:lblOffset val="100"/>
        <c:noMultiLvlLbl val="0"/>
      </c:catAx>
      <c:valAx>
        <c:axId val="19492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49148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uncertainty!$B$1:$B$6</c:f>
              <c:numCache>
                <c:formatCode>General</c:formatCode>
                <c:ptCount val="6"/>
                <c:pt idx="0">
                  <c:v>71.903736309999999</c:v>
                </c:pt>
                <c:pt idx="1">
                  <c:v>100</c:v>
                </c:pt>
                <c:pt idx="2">
                  <c:v>50.953192749999999</c:v>
                </c:pt>
                <c:pt idx="3">
                  <c:v>19.672308810000001</c:v>
                </c:pt>
                <c:pt idx="4">
                  <c:v>43.339133459999999</c:v>
                </c:pt>
                <c:pt idx="5">
                  <c:v>15.369093400000001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47-4FF6-9F30-02C853E61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60881728"/>
        <c:axId val="2060882144"/>
      </c:barChart>
      <c:catAx>
        <c:axId val="2060881728"/>
        <c:scaling>
          <c:orientation val="minMax"/>
        </c:scaling>
        <c:delete val="1"/>
        <c:axPos val="b"/>
        <c:majorTickMark val="none"/>
        <c:minorTickMark val="none"/>
        <c:tickLblPos val="nextTo"/>
        <c:crossAx val="2060882144"/>
        <c:crosses val="autoZero"/>
        <c:auto val="1"/>
        <c:lblAlgn val="ctr"/>
        <c:lblOffset val="100"/>
        <c:noMultiLvlLbl val="0"/>
      </c:catAx>
      <c:valAx>
        <c:axId val="2060882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608817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Sheet1!$D$1:$D$4</c:f>
              <c:numCache>
                <c:formatCode>General</c:formatCode>
                <c:ptCount val="4"/>
                <c:pt idx="0">
                  <c:v>100</c:v>
                </c:pt>
                <c:pt idx="1">
                  <c:v>53.6</c:v>
                </c:pt>
                <c:pt idx="2">
                  <c:v>1.76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B1-41E1-809E-15F41AB6AC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209423"/>
        <c:axId val="131211087"/>
      </c:barChart>
      <c:catAx>
        <c:axId val="131209423"/>
        <c:scaling>
          <c:orientation val="minMax"/>
        </c:scaling>
        <c:delete val="1"/>
        <c:axPos val="l"/>
        <c:majorTickMark val="none"/>
        <c:minorTickMark val="none"/>
        <c:tickLblPos val="nextTo"/>
        <c:crossAx val="131211087"/>
        <c:crosses val="autoZero"/>
        <c:auto val="1"/>
        <c:lblAlgn val="ctr"/>
        <c:lblOffset val="100"/>
        <c:noMultiLvlLbl val="0"/>
      </c:catAx>
      <c:valAx>
        <c:axId val="131211087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131209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650341691212748E-2"/>
          <c:y val="0.10912698412698413"/>
          <c:w val="0.91469931661757453"/>
          <c:h val="0.78174603174603174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uncertainty!$B$1:$B$6</c:f>
              <c:numCache>
                <c:formatCode>General</c:formatCode>
                <c:ptCount val="6"/>
                <c:pt idx="0">
                  <c:v>71.903736309999999</c:v>
                </c:pt>
                <c:pt idx="1">
                  <c:v>100</c:v>
                </c:pt>
                <c:pt idx="2">
                  <c:v>50.953192749999999</c:v>
                </c:pt>
                <c:pt idx="3">
                  <c:v>19.672308810000001</c:v>
                </c:pt>
                <c:pt idx="4">
                  <c:v>43.339133459999999</c:v>
                </c:pt>
                <c:pt idx="5">
                  <c:v>15.369093400000001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47-4FF6-9F30-02C853E61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60881728"/>
        <c:axId val="2060882144"/>
      </c:barChart>
      <c:catAx>
        <c:axId val="2060881728"/>
        <c:scaling>
          <c:orientation val="minMax"/>
        </c:scaling>
        <c:delete val="1"/>
        <c:axPos val="b"/>
        <c:majorTickMark val="none"/>
        <c:minorTickMark val="none"/>
        <c:tickLblPos val="nextTo"/>
        <c:crossAx val="2060882144"/>
        <c:crosses val="autoZero"/>
        <c:auto val="1"/>
        <c:lblAlgn val="ctr"/>
        <c:lblOffset val="100"/>
        <c:noMultiLvlLbl val="0"/>
      </c:catAx>
      <c:valAx>
        <c:axId val="2060882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608817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Sheet1!$D$1:$D$4</c:f>
              <c:numCache>
                <c:formatCode>General</c:formatCode>
                <c:ptCount val="4"/>
                <c:pt idx="0">
                  <c:v>100</c:v>
                </c:pt>
                <c:pt idx="1">
                  <c:v>53.6</c:v>
                </c:pt>
                <c:pt idx="2">
                  <c:v>1.76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B1-41E1-809E-15F41AB6AC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209423"/>
        <c:axId val="131211087"/>
      </c:barChart>
      <c:catAx>
        <c:axId val="131209423"/>
        <c:scaling>
          <c:orientation val="minMax"/>
        </c:scaling>
        <c:delete val="1"/>
        <c:axPos val="l"/>
        <c:majorTickMark val="none"/>
        <c:minorTickMark val="none"/>
        <c:tickLblPos val="nextTo"/>
        <c:crossAx val="131211087"/>
        <c:crosses val="autoZero"/>
        <c:auto val="1"/>
        <c:lblAlgn val="ctr"/>
        <c:lblOffset val="100"/>
        <c:noMultiLvlLbl val="0"/>
      </c:catAx>
      <c:valAx>
        <c:axId val="131211087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131209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n-US" altLang="zh-CN" sz="1800" b="1" baseline="0">
                <a:latin typeface="Arial Black" panose="020B0A04020102020204" pitchFamily="34" charset="0"/>
              </a:rPr>
              <a:t> </a:t>
            </a:r>
            <a:r>
              <a:rPr lang="en-US" altLang="zh-CN" sz="1800" b="1" baseline="0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endParaRPr lang="en-US" altLang="zh-CN" sz="1800" b="1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Sheet1!$A$1:$A$4</c:f>
              <c:strCache>
                <c:ptCount val="4"/>
                <c:pt idx="0">
                  <c:v>EVI2</c:v>
                </c:pt>
                <c:pt idx="1">
                  <c:v>Heat stress</c:v>
                </c:pt>
                <c:pt idx="2">
                  <c:v>Water stress</c:v>
                </c:pt>
                <c:pt idx="3">
                  <c:v>Soil</c:v>
                </c:pt>
              </c:strCache>
            </c:strRef>
          </c:cat>
          <c:val>
            <c:numRef>
              <c:f>Sheet1!$C$1:$C$4</c:f>
              <c:numCache>
                <c:formatCode>General</c:formatCode>
                <c:ptCount val="4"/>
                <c:pt idx="0">
                  <c:v>100</c:v>
                </c:pt>
                <c:pt idx="1">
                  <c:v>25.739161176294505</c:v>
                </c:pt>
                <c:pt idx="2">
                  <c:v>17.938157050176105</c:v>
                </c:pt>
                <c:pt idx="3">
                  <c:v>16.583667867553466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E7-444B-B3F8-8760D783CC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7322207"/>
        <c:axId val="1247322623"/>
      </c:barChart>
      <c:catAx>
        <c:axId val="1247322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zh-CN"/>
          </a:p>
        </c:txPr>
        <c:crossAx val="1247322623"/>
        <c:crosses val="autoZero"/>
        <c:auto val="1"/>
        <c:lblAlgn val="ctr"/>
        <c:lblOffset val="100"/>
        <c:noMultiLvlLbl val="0"/>
      </c:catAx>
      <c:valAx>
        <c:axId val="1247322623"/>
        <c:scaling>
          <c:orientation val="minMax"/>
          <c:max val="100"/>
        </c:scaling>
        <c:delete val="1"/>
        <c:axPos val="l"/>
        <c:numFmt formatCode="General" sourceLinked="1"/>
        <c:majorTickMark val="none"/>
        <c:minorTickMark val="none"/>
        <c:tickLblPos val="nextTo"/>
        <c:crossAx val="1247322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>
                <a:effectLst/>
              </a:rPr>
              <a:t>Feature Importance</a:t>
            </a:r>
            <a:endParaRPr lang="zh-CN" altLang="zh-CN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Sheet1!$A$1:$A$4</c:f>
              <c:strCache>
                <c:ptCount val="4"/>
                <c:pt idx="0">
                  <c:v>EVI2</c:v>
                </c:pt>
                <c:pt idx="1">
                  <c:v>Heat stress</c:v>
                </c:pt>
                <c:pt idx="2">
                  <c:v>Water stress</c:v>
                </c:pt>
                <c:pt idx="3">
                  <c:v>Soil</c:v>
                </c:pt>
              </c:strCache>
            </c:strRef>
          </c:cat>
          <c:val>
            <c:numRef>
              <c:f>Sheet1!$C$1:$C$4</c:f>
              <c:numCache>
                <c:formatCode>General</c:formatCode>
                <c:ptCount val="4"/>
                <c:pt idx="0">
                  <c:v>100</c:v>
                </c:pt>
                <c:pt idx="1">
                  <c:v>25.739161176294505</c:v>
                </c:pt>
                <c:pt idx="2">
                  <c:v>17.938157050176105</c:v>
                </c:pt>
                <c:pt idx="3">
                  <c:v>16.583667867553466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B9-4F1F-BA57-46D99ECBA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75024568"/>
        <c:axId val="575025224"/>
      </c:barChart>
      <c:catAx>
        <c:axId val="575024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75025224"/>
        <c:crosses val="autoZero"/>
        <c:auto val="1"/>
        <c:lblAlgn val="ctr"/>
        <c:lblOffset val="100"/>
        <c:noMultiLvlLbl val="0"/>
      </c:catAx>
      <c:valAx>
        <c:axId val="575025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024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Predictor</a:t>
            </a:r>
            <a:r>
              <a:rPr lang="en-US" altLang="zh-CN" sz="1600" b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Importance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Sheet1!$Q$1:$Q$4</c:f>
              <c:strCache>
                <c:ptCount val="4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</c:strCache>
            </c:strRef>
          </c:cat>
          <c:val>
            <c:numRef>
              <c:f>Sheet1!$R$1:$R$4</c:f>
              <c:numCache>
                <c:formatCode>General</c:formatCode>
                <c:ptCount val="4"/>
                <c:pt idx="0">
                  <c:v>100</c:v>
                </c:pt>
                <c:pt idx="1">
                  <c:v>25.739161176294505</c:v>
                </c:pt>
                <c:pt idx="2">
                  <c:v>17.938157050176105</c:v>
                </c:pt>
                <c:pt idx="3">
                  <c:v>16.583667867553466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31-437D-B19A-4C6026CBB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9741600"/>
        <c:axId val="809742016"/>
      </c:barChart>
      <c:catAx>
        <c:axId val="809741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09742016"/>
        <c:crosses val="autoZero"/>
        <c:auto val="1"/>
        <c:lblAlgn val="ctr"/>
        <c:lblOffset val="100"/>
        <c:noMultiLvlLbl val="0"/>
      </c:catAx>
      <c:valAx>
        <c:axId val="809742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0974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Sheet2!$G$1:$G$6</c:f>
              <c:strCache>
                <c:ptCount val="6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</c:strCache>
            </c:strRef>
          </c:cat>
          <c:val>
            <c:numRef>
              <c:f>Sheet2!$H$1:$H$6</c:f>
              <c:numCache>
                <c:formatCode>General</c:formatCode>
                <c:ptCount val="6"/>
                <c:pt idx="0">
                  <c:v>12.69661889</c:v>
                </c:pt>
                <c:pt idx="1">
                  <c:v>28.026842859999999</c:v>
                </c:pt>
                <c:pt idx="2">
                  <c:v>53.629883020000001</c:v>
                </c:pt>
                <c:pt idx="3">
                  <c:v>100</c:v>
                </c:pt>
                <c:pt idx="4">
                  <c:v>61.508754510000003</c:v>
                </c:pt>
                <c:pt idx="5">
                  <c:v>14.84220096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4B-42CF-B1BD-BA4ACC6CF9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36315984"/>
        <c:axId val="536315328"/>
      </c:barChart>
      <c:catAx>
        <c:axId val="53631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6315328"/>
        <c:crosses val="autoZero"/>
        <c:auto val="1"/>
        <c:lblAlgn val="ctr"/>
        <c:lblOffset val="100"/>
        <c:noMultiLvlLbl val="0"/>
      </c:catAx>
      <c:valAx>
        <c:axId val="536315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631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009324990153598"/>
          <c:y val="5.5555555555555552E-2"/>
          <c:w val="0.5846536074285168"/>
          <c:h val="0.85307852143482066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Sheet1!$A$7:$A$10</c:f>
              <c:strCache>
                <c:ptCount val="4"/>
                <c:pt idx="0">
                  <c:v>Soil</c:v>
                </c:pt>
                <c:pt idx="1">
                  <c:v>Water stress</c:v>
                </c:pt>
                <c:pt idx="2">
                  <c:v>Heat stress</c:v>
                </c:pt>
                <c:pt idx="3">
                  <c:v>EVI2</c:v>
                </c:pt>
              </c:strCache>
            </c:strRef>
          </c:cat>
          <c:val>
            <c:numRef>
              <c:f>Sheet1!$B$7:$B$10</c:f>
              <c:numCache>
                <c:formatCode>General</c:formatCode>
                <c:ptCount val="4"/>
                <c:pt idx="0">
                  <c:v>10.4</c:v>
                </c:pt>
                <c:pt idx="1">
                  <c:v>24</c:v>
                </c:pt>
                <c:pt idx="2">
                  <c:v>9.6999999999999993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1A-42B2-BAE7-09FFCFA743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axId val="641376416"/>
        <c:axId val="641380024"/>
      </c:barChart>
      <c:catAx>
        <c:axId val="641376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380024"/>
        <c:crosses val="autoZero"/>
        <c:auto val="1"/>
        <c:lblAlgn val="ctr"/>
        <c:lblOffset val="100"/>
        <c:noMultiLvlLbl val="0"/>
      </c:catAx>
      <c:valAx>
        <c:axId val="641380024"/>
        <c:scaling>
          <c:orientation val="minMax"/>
          <c:max val="1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376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009324990153598"/>
          <c:y val="5.5555555555555552E-2"/>
          <c:w val="0.5846536074285168"/>
          <c:h val="0.85307852143482066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Sheet1!$A$7:$A$10</c:f>
              <c:strCache>
                <c:ptCount val="4"/>
                <c:pt idx="0">
                  <c:v>Soil</c:v>
                </c:pt>
                <c:pt idx="1">
                  <c:v>Water stress</c:v>
                </c:pt>
                <c:pt idx="2">
                  <c:v>Heat stress</c:v>
                </c:pt>
                <c:pt idx="3">
                  <c:v>EVI2</c:v>
                </c:pt>
              </c:strCache>
            </c:strRef>
          </c:cat>
          <c:val>
            <c:numRef>
              <c:f>Sheet1!$B$7:$B$10</c:f>
              <c:numCache>
                <c:formatCode>General</c:formatCode>
                <c:ptCount val="4"/>
                <c:pt idx="0">
                  <c:v>10.4</c:v>
                </c:pt>
                <c:pt idx="1">
                  <c:v>24</c:v>
                </c:pt>
                <c:pt idx="2">
                  <c:v>9.6999999999999993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CF-4BDE-AB43-1B774A17BE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axId val="641376416"/>
        <c:axId val="641380024"/>
      </c:barChart>
      <c:catAx>
        <c:axId val="641376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1380024"/>
        <c:crosses val="autoZero"/>
        <c:auto val="1"/>
        <c:lblAlgn val="ctr"/>
        <c:lblOffset val="100"/>
        <c:noMultiLvlLbl val="0"/>
      </c:catAx>
      <c:valAx>
        <c:axId val="6413800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1376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Sheet2!$G$1:$G$6</c:f>
              <c:strCache>
                <c:ptCount val="6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</c:strCache>
            </c:strRef>
          </c:cat>
          <c:val>
            <c:numRef>
              <c:f>Sheet2!$H$1:$H$6</c:f>
              <c:numCache>
                <c:formatCode>General</c:formatCode>
                <c:ptCount val="6"/>
                <c:pt idx="0">
                  <c:v>12.69661889</c:v>
                </c:pt>
                <c:pt idx="1">
                  <c:v>28.026842859999999</c:v>
                </c:pt>
                <c:pt idx="2">
                  <c:v>53.629883020000001</c:v>
                </c:pt>
                <c:pt idx="3">
                  <c:v>100</c:v>
                </c:pt>
                <c:pt idx="4">
                  <c:v>61.508754510000003</c:v>
                </c:pt>
                <c:pt idx="5">
                  <c:v>14.84220096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67-4783-8B16-7CAB70F08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36315984"/>
        <c:axId val="536315328"/>
      </c:barChart>
      <c:catAx>
        <c:axId val="536315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6315328"/>
        <c:crosses val="autoZero"/>
        <c:auto val="1"/>
        <c:lblAlgn val="ctr"/>
        <c:lblOffset val="100"/>
        <c:noMultiLvlLbl val="0"/>
      </c:catAx>
      <c:valAx>
        <c:axId val="536315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31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Sheet2!$G$1:$G$6</c:f>
              <c:strCache>
                <c:ptCount val="6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</c:strCache>
            </c:strRef>
          </c:cat>
          <c:val>
            <c:numRef>
              <c:f>Sheet2!$H$1:$H$6</c:f>
              <c:numCache>
                <c:formatCode>General</c:formatCode>
                <c:ptCount val="6"/>
                <c:pt idx="0">
                  <c:v>12.69661889</c:v>
                </c:pt>
                <c:pt idx="1">
                  <c:v>28.026842859999999</c:v>
                </c:pt>
                <c:pt idx="2">
                  <c:v>53.629883020000001</c:v>
                </c:pt>
                <c:pt idx="3">
                  <c:v>100</c:v>
                </c:pt>
                <c:pt idx="4">
                  <c:v>61.508754510000003</c:v>
                </c:pt>
                <c:pt idx="5">
                  <c:v>14.84220096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67-4783-8B16-7CAB70F08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36315984"/>
        <c:axId val="536315328"/>
      </c:barChart>
      <c:catAx>
        <c:axId val="536315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6315328"/>
        <c:crosses val="autoZero"/>
        <c:auto val="1"/>
        <c:lblAlgn val="ctr"/>
        <c:lblOffset val="100"/>
        <c:noMultiLvlLbl val="0"/>
      </c:catAx>
      <c:valAx>
        <c:axId val="536315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31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F1768-7B91-F543-9218-6977B01EE10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C6865-807F-5D46-A023-215C31E55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6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read_plot_phen_mat_func4.ipynb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C6865-807F-5D46-A023-215C31E553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80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F7604-6800-493A-A988-A5072B9B909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04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F7604-6800-493A-A988-A5072B9B90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289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Plot_uncertainty_for2018.ipynb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C6865-807F-5D46-A023-215C31E553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17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Plot_uncertainty_for2018.ipynb</a:t>
            </a:r>
            <a:endParaRPr lang="zh-CN" alt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C6865-807F-5D46-A023-215C31E553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34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Plot_uncertainty_for2018.ipynb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C6865-807F-5D46-A023-215C31E553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510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F7604-6800-493A-A988-A5072B9B909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766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F7604-6800-493A-A988-A5072B9B909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43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F7604-6800-493A-A988-A5072B9B90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62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GEOG_517_8_6.ipynb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Copy of GEOG_517_6.ipynb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C6865-807F-5D46-A023-215C31E553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05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SA_plot.ipynb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C6865-807F-5D46-A023-215C31E553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Copy of </a:t>
            </a:r>
            <a:r>
              <a:rPr lang="en-US" altLang="zh-CN" dirty="0" err="1"/>
              <a:t>read_plot_phen_mat_func.ipynb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C6865-807F-5D46-A023-215C31E553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37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SA_plot.ipynb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C6865-807F-5D46-A023-215C31E553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374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Copy of vpd_train_lstm_ann2.ipynb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Copy of new_train_lstm_ann.ipynb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C6865-807F-5D46-A023-215C31E553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5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Copy of vpd_train_lstm_ann2.ipynb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Copy of new_train_lstm_ann.ipynb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C6865-807F-5D46-A023-215C31E553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02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plot training 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C6865-807F-5D46-A023-215C31E553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8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plot training 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C6865-807F-5D46-A023-215C31E553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0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GEOG_517_8_2.ipynb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C6865-807F-5D46-A023-215C31E553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GEOG_517_8_2.ipynb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C6865-807F-5D46-A023-215C31E553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95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plot_one_pheno_VPD.ipynb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Factors_new_train_VPD.ipynb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Variables_visual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train_best_model_permutation-importance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C6865-807F-5D46-A023-215C31E553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4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5A2D-92A6-5A8E-80A5-7769615B1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94864-F3A6-686F-D1B2-7E358CFD5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CD0AE-E370-6A6C-2B9B-9E8C27EF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F0CCA-F5CB-F3CF-253F-1CA251C2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36428-3C91-B632-C165-7F6514B8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8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133F-58BA-3F83-5193-F997475A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CA1CA-4F3B-99A4-5CD0-A48A3C01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89196-9BB4-2F08-6870-54192C2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AEF6D-7A78-621A-D94E-D0D2817C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6B6D9-733F-2ECD-7D61-73A96496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EFC21-15C9-780E-2E98-078600D8B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3CE6D-F2EE-962C-E615-536C47887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EC632-3374-2E60-20C9-F455A054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117D-CF31-B004-7BE0-DA02233F3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161AE-B5A5-D7DA-4E99-3A1DB5DD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7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1F68-0567-0D12-3534-D253FDA4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B613-5F7D-FFFB-B13B-C8A8CB1C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3547D-28BC-919F-285D-D72D101A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9E8D6-CFF1-E0BF-256C-5059870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B5B04-8EE7-F0ED-760B-76CCCDF0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7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DAAF-FA43-4B27-6838-29131CD2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1B60-5FDF-1463-4DF4-F84C4B9A3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55044-9BD7-04A3-050A-DDC70123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C9A66-463F-865A-8D8B-9DE2D6DA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9C0AA-9FB9-0B9F-8E88-9E15F5BC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AC-D5C8-6491-AFCE-17499E06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256B-823C-537D-16D5-3D21A3FC6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C0C18-0134-4292-1B04-C1D64A1F6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72541-0898-5F1A-FB3A-93A1437CC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48F9D-4EE0-3515-B962-35F27717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5D50D-B455-058A-BFFF-386E4C57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5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0D0-2CF6-D462-2D95-5A214E06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E5976-D125-5297-D66A-8C89ABAC9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C24E4-0369-828F-B6AE-D285FC0F9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4973A-856C-7135-A551-88B81DBC1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68EE92-C8C6-1DAE-73C8-F23E2B4EC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E5CCF-76E7-DF4D-D5FC-5099F4C8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3A91A-9702-A449-027B-C81D7460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F4416-7F86-D69E-0E3C-D25798FC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1425-C539-E65B-2044-395907D5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86B36-5A46-DE15-EF53-718DD2DE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CC09E-7C81-AFD6-8516-AC471C61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C6EFE-ECC4-90B7-0B48-D33D2E79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4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AEE6C4-C581-0EA0-3A6A-F883F5B4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03A4B-4421-0381-45DC-29AA0C3E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C80FC-77C3-01E6-591D-DB3224DE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8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CA84-27F2-740F-7DC0-70C63B49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B52F4-F014-18BF-9099-4C579A1C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60A2E-68AF-EF90-03F6-A57139576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C2201-7D6B-88FA-AE8D-C2980832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8A677-0031-A98F-3509-E1958916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AA9B7-873E-759D-91E6-D186A4A4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6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E92A-6FDA-0F57-1967-EF8545008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54519-09E3-DC41-A887-9B5C6E6BA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339E8-D417-6AB5-D252-E8F7F992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2E38E-1CF2-EB38-FFBA-69E2213E0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F277E-5A71-0F3D-4969-D4A178A4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775D4-BDA6-8F0E-14C4-7AE0C813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6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A5B420-622B-8A9B-C9AD-4596D6458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63DEE-5472-EF47-D291-51F545D49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DB4E6-0502-10EC-4FAF-A01A79A06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BAB2E-4D76-A549-8CB4-1D2ABE4A081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94245-10CC-E49C-E10E-735878EF9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C6F5A-A9B2-F545-380F-807DF3C96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0233B-5C69-684A-8C9D-8F2C7F99C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8.png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10" Type="http://schemas.openxmlformats.org/officeDocument/2006/relationships/image" Target="../media/image81.png"/><Relationship Id="rId4" Type="http://schemas.openxmlformats.org/officeDocument/2006/relationships/chart" Target="../charts/chart5.xml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chart" Target="../charts/chart1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chart" Target="../charts/chart11.xml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chart" Target="../charts/chart12.xml"/><Relationship Id="rId4" Type="http://schemas.openxmlformats.org/officeDocument/2006/relationships/image" Target="../media/image81.png"/><Relationship Id="rId9" Type="http://schemas.openxmlformats.org/officeDocument/2006/relationships/chart" Target="../charts/char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1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A6264A0-AE33-B198-264B-5C5A742639DE}"/>
              </a:ext>
            </a:extLst>
          </p:cNvPr>
          <p:cNvGrpSpPr/>
          <p:nvPr/>
        </p:nvGrpSpPr>
        <p:grpSpPr>
          <a:xfrm>
            <a:off x="2891074" y="1256647"/>
            <a:ext cx="6409852" cy="4344706"/>
            <a:chOff x="2002628" y="1195747"/>
            <a:chExt cx="6409852" cy="4344706"/>
          </a:xfrm>
        </p:grpSpPr>
        <p:pic>
          <p:nvPicPr>
            <p:cNvPr id="5" name="Picture 4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08A09D8C-5EAA-EDA9-AAB2-FB0A7BB4D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2628" y="1195747"/>
              <a:ext cx="6409852" cy="43447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6CA6FC-3446-9455-56CE-EE57ACA00379}"/>
                </a:ext>
              </a:extLst>
            </p:cNvPr>
            <p:cNvSpPr txBox="1"/>
            <p:nvPr/>
          </p:nvSpPr>
          <p:spPr>
            <a:xfrm>
              <a:off x="3273656" y="1863812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ND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B1944C-253E-F698-9395-2F8C91E378F5}"/>
                </a:ext>
              </a:extLst>
            </p:cNvPr>
            <p:cNvSpPr txBox="1"/>
            <p:nvPr/>
          </p:nvSpPr>
          <p:spPr>
            <a:xfrm>
              <a:off x="3263781" y="261800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1896D-D263-0FD9-5D9B-6A46653FC7C3}"/>
                </a:ext>
              </a:extLst>
            </p:cNvPr>
            <p:cNvSpPr txBox="1"/>
            <p:nvPr/>
          </p:nvSpPr>
          <p:spPr>
            <a:xfrm>
              <a:off x="3316252" y="33985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D3D8AD-1B4C-965A-72B5-3B1CDEB62246}"/>
                </a:ext>
              </a:extLst>
            </p:cNvPr>
            <p:cNvSpPr txBox="1"/>
            <p:nvPr/>
          </p:nvSpPr>
          <p:spPr>
            <a:xfrm>
              <a:off x="3559005" y="421653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6F2481-7A11-66B2-2B4D-B99727BF0A8D}"/>
                </a:ext>
              </a:extLst>
            </p:cNvPr>
            <p:cNvSpPr txBox="1"/>
            <p:nvPr/>
          </p:nvSpPr>
          <p:spPr>
            <a:xfrm>
              <a:off x="4720231" y="4168440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77ED8B-D85D-3125-CF7E-FEABE74B081E}"/>
                </a:ext>
              </a:extLst>
            </p:cNvPr>
            <p:cNvSpPr txBox="1"/>
            <p:nvPr/>
          </p:nvSpPr>
          <p:spPr>
            <a:xfrm>
              <a:off x="4573368" y="32574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IA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C058A3-3C36-DCD6-1EBD-780C229898E4}"/>
                </a:ext>
              </a:extLst>
            </p:cNvPr>
            <p:cNvSpPr txBox="1"/>
            <p:nvPr/>
          </p:nvSpPr>
          <p:spPr>
            <a:xfrm>
              <a:off x="4332216" y="231744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092C0B-0CBF-808F-93FB-4A9A0E02B111}"/>
                </a:ext>
              </a:extLst>
            </p:cNvPr>
            <p:cNvSpPr txBox="1"/>
            <p:nvPr/>
          </p:nvSpPr>
          <p:spPr>
            <a:xfrm>
              <a:off x="5222672" y="26826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B296A4-67B9-0740-CED9-B9CA93CAD7D7}"/>
                </a:ext>
              </a:extLst>
            </p:cNvPr>
            <p:cNvSpPr txBox="1"/>
            <p:nvPr/>
          </p:nvSpPr>
          <p:spPr>
            <a:xfrm>
              <a:off x="5445917" y="37405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IL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E463A3-4381-C796-8B30-C8D89476E0F0}"/>
                </a:ext>
              </a:extLst>
            </p:cNvPr>
            <p:cNvSpPr txBox="1"/>
            <p:nvPr/>
          </p:nvSpPr>
          <p:spPr>
            <a:xfrm>
              <a:off x="6059774" y="3704617"/>
              <a:ext cx="441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B97738-36E0-862F-6F5F-F9530D189BCB}"/>
                </a:ext>
              </a:extLst>
            </p:cNvPr>
            <p:cNvSpPr txBox="1"/>
            <p:nvPr/>
          </p:nvSpPr>
          <p:spPr>
            <a:xfrm>
              <a:off x="6613885" y="358827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OH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DF792-6FE8-561F-A3BE-34A66753B3C1}"/>
                </a:ext>
              </a:extLst>
            </p:cNvPr>
            <p:cNvSpPr txBox="1"/>
            <p:nvPr/>
          </p:nvSpPr>
          <p:spPr>
            <a:xfrm>
              <a:off x="6217841" y="285620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18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DEBC7B-F268-1A1F-1A4B-7091278400FF}"/>
              </a:ext>
            </a:extLst>
          </p:cNvPr>
          <p:cNvGrpSpPr/>
          <p:nvPr/>
        </p:nvGrpSpPr>
        <p:grpSpPr>
          <a:xfrm>
            <a:off x="2452521" y="-1088315"/>
            <a:ext cx="6937791" cy="8332425"/>
            <a:chOff x="2452521" y="-1088315"/>
            <a:chExt cx="6937791" cy="833242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232C167-B549-6BFD-5A2E-8935F8024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237" y="-1088315"/>
              <a:ext cx="6094602" cy="7648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04DE8A0-863A-B18E-4397-79FB2449E9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7" b="90703"/>
            <a:stretch/>
          </p:blipFill>
          <p:spPr bwMode="auto">
            <a:xfrm>
              <a:off x="2791075" y="6836405"/>
              <a:ext cx="6599237" cy="40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A7BE4E-C3A5-4874-11CA-C76EE77F94FC}"/>
                </a:ext>
              </a:extLst>
            </p:cNvPr>
            <p:cNvSpPr txBox="1"/>
            <p:nvPr/>
          </p:nvSpPr>
          <p:spPr>
            <a:xfrm>
              <a:off x="5629503" y="6560267"/>
              <a:ext cx="880269" cy="33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Year</a:t>
              </a:r>
              <a:endParaRPr lang="zh-CN" altLang="en-US" sz="16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2F1C11-AC2F-9F47-4FD3-9A096548B96E}"/>
                </a:ext>
              </a:extLst>
            </p:cNvPr>
            <p:cNvSpPr txBox="1"/>
            <p:nvPr/>
          </p:nvSpPr>
          <p:spPr>
            <a:xfrm rot="16200000">
              <a:off x="1354218" y="2343858"/>
              <a:ext cx="253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Day of year (DOY)</a:t>
              </a:r>
              <a:endParaRPr lang="zh-CN" altLang="en-US" sz="16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43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F6F9547-A148-2792-57F3-6DC0333F5D0F}"/>
              </a:ext>
            </a:extLst>
          </p:cNvPr>
          <p:cNvGrpSpPr/>
          <p:nvPr/>
        </p:nvGrpSpPr>
        <p:grpSpPr>
          <a:xfrm>
            <a:off x="-153988" y="-2471220"/>
            <a:ext cx="15601580" cy="17230723"/>
            <a:chOff x="-153988" y="-2516190"/>
            <a:chExt cx="15601580" cy="172307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1C7AA9-C6D9-043D-F086-67BF4AF92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53988" y="-2516188"/>
              <a:ext cx="3914775" cy="5743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6B55AA-DBE6-5901-213A-D0E19201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6012" y="-2516189"/>
              <a:ext cx="3914775" cy="57435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9CCC9-AA64-6B7D-4BD0-B16B38146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0787" y="-2516189"/>
              <a:ext cx="3914775" cy="5743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1C8089-402A-337D-2153-6173BBCA5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95829" y="-2516190"/>
              <a:ext cx="3914775" cy="57435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D847A4-1F0E-E73A-6FFD-16BBD56B8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53988" y="3227383"/>
              <a:ext cx="3914775" cy="57435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8E8C21-69F3-CA0B-09BF-B1DD0046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6012" y="3227384"/>
              <a:ext cx="3914775" cy="57435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D591962-D7B8-99B1-623C-15C1356C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60520" y="3227385"/>
              <a:ext cx="3914775" cy="57435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5C6373-52BD-2770-EFAB-4C9DC106C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95829" y="3227383"/>
              <a:ext cx="3914775" cy="57435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2799AE6-53B0-264C-2C8A-EF2B3714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33454" y="8869354"/>
              <a:ext cx="3914775" cy="574357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02FBBBD-171D-057D-139D-52258C60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03266" y="8869350"/>
              <a:ext cx="3914775" cy="57435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07DE9D-EFC3-142C-05C6-C18C86F50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89281" y="8920153"/>
              <a:ext cx="3914775" cy="574357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92BC3B-EAD9-A7B1-874F-C2F8EAA1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32817" y="8970958"/>
              <a:ext cx="3914775" cy="5743575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65CE425-0B92-4B28-A9AA-E337A1FC74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943454" y="3630614"/>
            <a:ext cx="39147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8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ABD1E33-94A2-7F82-D8AD-21F4FB8AB295}"/>
              </a:ext>
            </a:extLst>
          </p:cNvPr>
          <p:cNvGrpSpPr/>
          <p:nvPr/>
        </p:nvGrpSpPr>
        <p:grpSpPr>
          <a:xfrm>
            <a:off x="1105623" y="40160"/>
            <a:ext cx="6910321" cy="6817840"/>
            <a:chOff x="400773" y="40160"/>
            <a:chExt cx="6910321" cy="6817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54A742-4252-4824-F211-5809759F27B9}"/>
                </a:ext>
              </a:extLst>
            </p:cNvPr>
            <p:cNvSpPr txBox="1"/>
            <p:nvPr/>
          </p:nvSpPr>
          <p:spPr>
            <a:xfrm>
              <a:off x="1839953" y="4016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LSTM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79C350-B2B2-2193-270E-1C20C8F8EC3E}"/>
                </a:ext>
              </a:extLst>
            </p:cNvPr>
            <p:cNvSpPr txBox="1"/>
            <p:nvPr/>
          </p:nvSpPr>
          <p:spPr>
            <a:xfrm>
              <a:off x="5204364" y="7231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SVR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69B334-56CB-4A2F-8450-E36A0A1A5AF2}"/>
                </a:ext>
              </a:extLst>
            </p:cNvPr>
            <p:cNvSpPr txBox="1"/>
            <p:nvPr/>
          </p:nvSpPr>
          <p:spPr>
            <a:xfrm>
              <a:off x="1986237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RF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9B7AF8-3DB7-E7D9-E28D-D6C7DE523321}"/>
                </a:ext>
              </a:extLst>
            </p:cNvPr>
            <p:cNvSpPr txBox="1"/>
            <p:nvPr/>
          </p:nvSpPr>
          <p:spPr>
            <a:xfrm>
              <a:off x="5052430" y="344766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PB-CNN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6FAEA3-CE54-9A4C-C6B6-6385C804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5" y="3648074"/>
              <a:ext cx="3352800" cy="32099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3E5D7B-AE95-1483-CD99-8FE8827F9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773" y="256786"/>
              <a:ext cx="3352800" cy="3209925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0AF2DB45-6840-6A25-96DF-9068C8DDF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73" y="256786"/>
              <a:ext cx="335280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657EAC-F3F2-0347-98BE-E0C6A081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105" y="3648075"/>
              <a:ext cx="3352800" cy="32099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192954-F174-1A63-58CB-6DCB8E7331B2}"/>
                </a:ext>
              </a:extLst>
            </p:cNvPr>
            <p:cNvSpPr txBox="1"/>
            <p:nvPr/>
          </p:nvSpPr>
          <p:spPr>
            <a:xfrm>
              <a:off x="2484311" y="2271982"/>
              <a:ext cx="1492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RMSE=4.831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</a:t>
              </a:r>
              <a:r>
                <a:rPr kumimoji="0" lang="en-US" altLang="zh-CN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2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=0.646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Bias=-0.535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7068F7-7C69-F6ED-34D7-6EED334B10AE}"/>
                </a:ext>
              </a:extLst>
            </p:cNvPr>
            <p:cNvSpPr txBox="1"/>
            <p:nvPr/>
          </p:nvSpPr>
          <p:spPr>
            <a:xfrm>
              <a:off x="5813148" y="2263114"/>
              <a:ext cx="1492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RMSE=4.721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</a:t>
              </a:r>
              <a:r>
                <a:rPr kumimoji="0" lang="en-US" altLang="zh-CN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2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=0.713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Bias=-1.372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D03A58-7F8C-D6CE-74B6-108419D38077}"/>
                </a:ext>
              </a:extLst>
            </p:cNvPr>
            <p:cNvSpPr txBox="1"/>
            <p:nvPr/>
          </p:nvSpPr>
          <p:spPr>
            <a:xfrm>
              <a:off x="2478680" y="5663271"/>
              <a:ext cx="1492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RMSE=4.777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</a:t>
              </a:r>
              <a:r>
                <a:rPr kumimoji="0" lang="en-US" altLang="zh-CN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2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=0.667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Bias=-1.641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524E2C3C-1425-7E09-FF02-E575DD5D6B74}"/>
                </a:ext>
              </a:extLst>
            </p:cNvPr>
            <p:cNvSpPr txBox="1"/>
            <p:nvPr/>
          </p:nvSpPr>
          <p:spPr>
            <a:xfrm>
              <a:off x="5818780" y="5663271"/>
              <a:ext cx="1492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RMSE=4.350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R</a:t>
              </a:r>
              <a:r>
                <a:rPr kumimoji="0" lang="en-US" altLang="zh-CN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2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=0.743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Bias=-0.928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06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E9795-6D25-F722-090E-A6286F54DEEF}"/>
              </a:ext>
            </a:extLst>
          </p:cNvPr>
          <p:cNvGrpSpPr/>
          <p:nvPr/>
        </p:nvGrpSpPr>
        <p:grpSpPr>
          <a:xfrm>
            <a:off x="875313" y="40160"/>
            <a:ext cx="7140631" cy="6809007"/>
            <a:chOff x="875313" y="40160"/>
            <a:chExt cx="7140631" cy="680900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4A1102-98A4-8295-CFAF-10C52ECEB051}"/>
                </a:ext>
              </a:extLst>
            </p:cNvPr>
            <p:cNvGrpSpPr/>
            <p:nvPr/>
          </p:nvGrpSpPr>
          <p:grpSpPr>
            <a:xfrm>
              <a:off x="1352635" y="40160"/>
              <a:ext cx="6663309" cy="6327374"/>
              <a:chOff x="1352635" y="40160"/>
              <a:chExt cx="6663309" cy="632737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54A742-4252-4824-F211-5809759F27B9}"/>
                  </a:ext>
                </a:extLst>
              </p:cNvPr>
              <p:cNvSpPr txBox="1"/>
              <p:nvPr/>
            </p:nvSpPr>
            <p:spPr>
              <a:xfrm>
                <a:off x="2544803" y="40160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LSTM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79C350-B2B2-2193-270E-1C20C8F8EC3E}"/>
                  </a:ext>
                </a:extLst>
              </p:cNvPr>
              <p:cNvSpPr txBox="1"/>
              <p:nvPr/>
            </p:nvSpPr>
            <p:spPr>
              <a:xfrm>
                <a:off x="5909214" y="72318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SVR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9B334-56CB-4A2F-8450-E36A0A1A5AF2}"/>
                  </a:ext>
                </a:extLst>
              </p:cNvPr>
              <p:cNvSpPr txBox="1"/>
              <p:nvPr/>
            </p:nvSpPr>
            <p:spPr>
              <a:xfrm>
                <a:off x="2691087" y="3195320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RF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9B7AF8-3DB7-E7D9-E28D-D6C7DE523321}"/>
                  </a:ext>
                </a:extLst>
              </p:cNvPr>
              <p:cNvSpPr txBox="1"/>
              <p:nvPr/>
            </p:nvSpPr>
            <p:spPr>
              <a:xfrm>
                <a:off x="5757280" y="3213981"/>
                <a:ext cx="1082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PB-CNN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96FAEA3-CE54-9A4C-C6B6-6385C804C1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21" b="8450"/>
              <a:stretch/>
            </p:blipFill>
            <p:spPr>
              <a:xfrm>
                <a:off x="4692737" y="3414395"/>
                <a:ext cx="3124118" cy="29386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13E5D7B-AE95-1483-CD99-8FE8827F9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68" b="8000"/>
              <a:stretch/>
            </p:blipFill>
            <p:spPr>
              <a:xfrm>
                <a:off x="1352637" y="256786"/>
                <a:ext cx="3105785" cy="2953139"/>
              </a:xfrm>
              <a:prstGeom prst="rect">
                <a:avLst/>
              </a:prstGeom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0AF2DB45-6840-6A25-96DF-9068C8DDF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68" b="8450"/>
              <a:stretch/>
            </p:blipFill>
            <p:spPr bwMode="auto">
              <a:xfrm>
                <a:off x="4692737" y="256787"/>
                <a:ext cx="3105785" cy="2938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B657EAC-F3F2-0347-98BE-E0C6A0818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821" b="8000"/>
              <a:stretch/>
            </p:blipFill>
            <p:spPr>
              <a:xfrm>
                <a:off x="1352635" y="3414395"/>
                <a:ext cx="3124119" cy="2953139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192954-F174-1A63-58CB-6DCB8E7331B2}"/>
                  </a:ext>
                </a:extLst>
              </p:cNvPr>
              <p:cNvSpPr txBox="1"/>
              <p:nvPr/>
            </p:nvSpPr>
            <p:spPr>
              <a:xfrm>
                <a:off x="2794000" y="2271982"/>
                <a:ext cx="18874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RMSE=4.831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</a:t>
                </a:r>
                <a:r>
                  <a:rPr kumimoji="0" lang="en-US" altLang="zh-CN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=0.646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Bias=-0.535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7068F7-7C69-F6ED-34D7-6EED334B10AE}"/>
                  </a:ext>
                </a:extLst>
              </p:cNvPr>
              <p:cNvSpPr txBox="1"/>
              <p:nvPr/>
            </p:nvSpPr>
            <p:spPr>
              <a:xfrm>
                <a:off x="6176863" y="2269620"/>
                <a:ext cx="16399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RMSE=4.721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</a:t>
                </a:r>
                <a:r>
                  <a:rPr kumimoji="0" lang="en-US" altLang="zh-CN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=0.713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Bias=-1.372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D03A58-7F8C-D6CE-74B6-108419D38077}"/>
                  </a:ext>
                </a:extLst>
              </p:cNvPr>
              <p:cNvSpPr txBox="1"/>
              <p:nvPr/>
            </p:nvSpPr>
            <p:spPr>
              <a:xfrm>
                <a:off x="2865462" y="5429591"/>
                <a:ext cx="17192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RMSE=4.777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</a:t>
                </a:r>
                <a:r>
                  <a:rPr kumimoji="0" lang="en-US" altLang="zh-CN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=0.667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Bias=-1.641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524E2C3C-1425-7E09-FF02-E575DD5D6B74}"/>
                  </a:ext>
                </a:extLst>
              </p:cNvPr>
              <p:cNvSpPr txBox="1"/>
              <p:nvPr/>
            </p:nvSpPr>
            <p:spPr>
              <a:xfrm>
                <a:off x="6176863" y="5429591"/>
                <a:ext cx="18390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RMSE=4.350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</a:t>
                </a:r>
                <a:r>
                  <a:rPr kumimoji="0" lang="en-US" altLang="zh-CN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=0.743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Bias=-0.928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64103-D153-4604-F4D3-C387CF5C098C}"/>
                </a:ext>
              </a:extLst>
            </p:cNvPr>
            <p:cNvSpPr txBox="1"/>
            <p:nvPr/>
          </p:nvSpPr>
          <p:spPr>
            <a:xfrm rot="16200000">
              <a:off x="-269905" y="3025260"/>
              <a:ext cx="265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Predicted Yield (</a:t>
              </a:r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bu</a:t>
              </a: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/ac)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CDE0F7-3B37-DB32-0F01-B9BDF4A9C88D}"/>
                </a:ext>
              </a:extLst>
            </p:cNvPr>
            <p:cNvSpPr txBox="1"/>
            <p:nvPr/>
          </p:nvSpPr>
          <p:spPr>
            <a:xfrm>
              <a:off x="3248450" y="6479835"/>
              <a:ext cx="2672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Observed Yield (</a:t>
              </a:r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bu</a:t>
              </a: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/ac)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73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B64D5FF-47EF-7542-F353-A5512AA354D8}"/>
              </a:ext>
            </a:extLst>
          </p:cNvPr>
          <p:cNvGrpSpPr/>
          <p:nvPr/>
        </p:nvGrpSpPr>
        <p:grpSpPr>
          <a:xfrm>
            <a:off x="1066997" y="501064"/>
            <a:ext cx="8863836" cy="4583943"/>
            <a:chOff x="1066997" y="501064"/>
            <a:chExt cx="8863836" cy="458394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975237-2756-1104-2DF2-019BCBF30205}"/>
                </a:ext>
              </a:extLst>
            </p:cNvPr>
            <p:cNvGrpSpPr/>
            <p:nvPr/>
          </p:nvGrpSpPr>
          <p:grpSpPr>
            <a:xfrm>
              <a:off x="1066997" y="501064"/>
              <a:ext cx="8863836" cy="4583943"/>
              <a:chOff x="1872341" y="1692300"/>
              <a:chExt cx="8863836" cy="458394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83DE97B-E78B-3821-942F-6654765826B9}"/>
                  </a:ext>
                </a:extLst>
              </p:cNvPr>
              <p:cNvGrpSpPr/>
              <p:nvPr/>
            </p:nvGrpSpPr>
            <p:grpSpPr>
              <a:xfrm>
                <a:off x="1872341" y="2033185"/>
                <a:ext cx="8863836" cy="4243058"/>
                <a:chOff x="1117600" y="1417525"/>
                <a:chExt cx="8863836" cy="4243058"/>
              </a:xfrm>
            </p:grpSpPr>
            <p:pic>
              <p:nvPicPr>
                <p:cNvPr id="4" name="Picture 2">
                  <a:extLst>
                    <a:ext uri="{FF2B5EF4-FFF2-40B4-BE49-F238E27FC236}">
                      <a16:creationId xmlns:a16="http://schemas.microsoft.com/office/drawing/2014/main" id="{82FB803E-7A0C-4561-F61F-EBA599F9C9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7600" y="1417525"/>
                  <a:ext cx="4431918" cy="42430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2">
                  <a:extLst>
                    <a:ext uri="{FF2B5EF4-FFF2-40B4-BE49-F238E27FC236}">
                      <a16:creationId xmlns:a16="http://schemas.microsoft.com/office/drawing/2014/main" id="{9695631F-1126-8E97-86D7-E63CF2D725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49518" y="1417525"/>
                  <a:ext cx="4431918" cy="42430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C5557-ED54-0376-C7C6-00DC1B298AF3}"/>
                  </a:ext>
                </a:extLst>
              </p:cNvPr>
              <p:cNvSpPr txBox="1"/>
              <p:nvPr/>
            </p:nvSpPr>
            <p:spPr>
              <a:xfrm>
                <a:off x="3158064" y="1692301"/>
                <a:ext cx="25106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0FD928-0D5D-99E7-B6E1-B8950C614951}"/>
                  </a:ext>
                </a:extLst>
              </p:cNvPr>
              <p:cNvSpPr txBox="1"/>
              <p:nvPr/>
            </p:nvSpPr>
            <p:spPr>
              <a:xfrm>
                <a:off x="7589982" y="1692300"/>
                <a:ext cx="23021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Testing dataset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A8C4AE1-7912-761B-06A7-0E427C75E3A0}"/>
                </a:ext>
              </a:extLst>
            </p:cNvPr>
            <p:cNvCxnSpPr>
              <a:cxnSpLocks/>
            </p:cNvCxnSpPr>
            <p:nvPr/>
          </p:nvCxnSpPr>
          <p:spPr>
            <a:xfrm>
              <a:off x="9420837" y="1073791"/>
              <a:ext cx="0" cy="3372374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40A9226-A18A-B037-4C18-FE177DC37980}"/>
                </a:ext>
              </a:extLst>
            </p:cNvPr>
            <p:cNvCxnSpPr>
              <a:cxnSpLocks/>
            </p:cNvCxnSpPr>
            <p:nvPr/>
          </p:nvCxnSpPr>
          <p:spPr>
            <a:xfrm>
              <a:off x="4999839" y="1073791"/>
              <a:ext cx="0" cy="3372374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832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CF084E1-5494-505C-2E26-E90A48480D53}"/>
              </a:ext>
            </a:extLst>
          </p:cNvPr>
          <p:cNvGrpSpPr/>
          <p:nvPr/>
        </p:nvGrpSpPr>
        <p:grpSpPr>
          <a:xfrm>
            <a:off x="897778" y="501064"/>
            <a:ext cx="8789214" cy="4655233"/>
            <a:chOff x="897778" y="501064"/>
            <a:chExt cx="8789214" cy="465523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2FB803E-7A0C-4561-F61F-EBA599F9C9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" b="8499"/>
            <a:stretch/>
          </p:blipFill>
          <p:spPr bwMode="auto">
            <a:xfrm>
              <a:off x="1412239" y="841949"/>
              <a:ext cx="4086675" cy="388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695631F-1126-8E97-86D7-E63CF2D725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" b="8499"/>
            <a:stretch/>
          </p:blipFill>
          <p:spPr bwMode="auto">
            <a:xfrm>
              <a:off x="5600317" y="841949"/>
              <a:ext cx="4086675" cy="388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6C5557-ED54-0376-C7C6-00DC1B298AF3}"/>
                </a:ext>
              </a:extLst>
            </p:cNvPr>
            <p:cNvSpPr txBox="1"/>
            <p:nvPr/>
          </p:nvSpPr>
          <p:spPr>
            <a:xfrm>
              <a:off x="2352720" y="501065"/>
              <a:ext cx="2510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Training dataset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0FD928-0D5D-99E7-B6E1-B8950C614951}"/>
                </a:ext>
              </a:extLst>
            </p:cNvPr>
            <p:cNvSpPr txBox="1"/>
            <p:nvPr/>
          </p:nvSpPr>
          <p:spPr>
            <a:xfrm>
              <a:off x="6540798" y="501064"/>
              <a:ext cx="2302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Testing dataset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A8C4AE1-7912-761B-06A7-0E427C75E3A0}"/>
                </a:ext>
              </a:extLst>
            </p:cNvPr>
            <p:cNvCxnSpPr>
              <a:cxnSpLocks/>
            </p:cNvCxnSpPr>
            <p:nvPr/>
          </p:nvCxnSpPr>
          <p:spPr>
            <a:xfrm>
              <a:off x="9176997" y="1073791"/>
              <a:ext cx="0" cy="3372374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40A9226-A18A-B037-4C18-FE177DC37980}"/>
                </a:ext>
              </a:extLst>
            </p:cNvPr>
            <p:cNvCxnSpPr>
              <a:cxnSpLocks/>
            </p:cNvCxnSpPr>
            <p:nvPr/>
          </p:nvCxnSpPr>
          <p:spPr>
            <a:xfrm>
              <a:off x="4999839" y="1073791"/>
              <a:ext cx="0" cy="3372374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6947AA-1257-9E4E-49F6-7C704128EFDD}"/>
                </a:ext>
              </a:extLst>
            </p:cNvPr>
            <p:cNvSpPr txBox="1"/>
            <p:nvPr/>
          </p:nvSpPr>
          <p:spPr>
            <a:xfrm>
              <a:off x="4274181" y="4756187"/>
              <a:ext cx="2946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Observed Yield (</a:t>
              </a:r>
              <a:r>
                <a:rPr lang="en-US" altLang="zh-CN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bu</a:t>
              </a: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/ac)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8DA97F-2E76-C4E9-707A-6DF69EE6F551}"/>
                </a:ext>
              </a:extLst>
            </p:cNvPr>
            <p:cNvSpPr txBox="1"/>
            <p:nvPr/>
          </p:nvSpPr>
          <p:spPr>
            <a:xfrm rot="16200000">
              <a:off x="-368434" y="2400271"/>
              <a:ext cx="2932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Predicted Yield (</a:t>
              </a:r>
              <a:r>
                <a:rPr lang="en-US" altLang="zh-CN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bu</a:t>
              </a: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/ac)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400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65ED1D09-D842-7B25-8CF1-3C0EC30B6C3A}"/>
              </a:ext>
            </a:extLst>
          </p:cNvPr>
          <p:cNvGrpSpPr/>
          <p:nvPr/>
        </p:nvGrpSpPr>
        <p:grpSpPr>
          <a:xfrm>
            <a:off x="223880" y="-398999"/>
            <a:ext cx="9707983" cy="11285360"/>
            <a:chOff x="2100807" y="-522110"/>
            <a:chExt cx="9707983" cy="112853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B555A46-A5A1-89AB-2730-7B40EA82AC7D}"/>
                </a:ext>
              </a:extLst>
            </p:cNvPr>
            <p:cNvGrpSpPr/>
            <p:nvPr/>
          </p:nvGrpSpPr>
          <p:grpSpPr>
            <a:xfrm>
              <a:off x="2477833" y="6008477"/>
              <a:ext cx="9153988" cy="4754773"/>
              <a:chOff x="1223009" y="2863364"/>
              <a:chExt cx="9152147" cy="475381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B3B2DA0-8928-4381-2ED2-A4A49CEBA0A1}"/>
                  </a:ext>
                </a:extLst>
              </p:cNvPr>
              <p:cNvGrpSpPr/>
              <p:nvPr/>
            </p:nvGrpSpPr>
            <p:grpSpPr>
              <a:xfrm>
                <a:off x="1796117" y="7214169"/>
                <a:ext cx="8358023" cy="403012"/>
                <a:chOff x="1780722" y="12301146"/>
                <a:chExt cx="7705749" cy="37156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F019FE-5AF5-CBB4-013C-47758C7D10F3}"/>
                    </a:ext>
                  </a:extLst>
                </p:cNvPr>
                <p:cNvSpPr txBox="1"/>
                <p:nvPr/>
              </p:nvSpPr>
              <p:spPr>
                <a:xfrm>
                  <a:off x="1780722" y="12301146"/>
                  <a:ext cx="4100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IL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7109277-D8CC-37E7-AD84-D07F7BC0B95D}"/>
                    </a:ext>
                  </a:extLst>
                </p:cNvPr>
                <p:cNvSpPr txBox="1"/>
                <p:nvPr/>
              </p:nvSpPr>
              <p:spPr>
                <a:xfrm>
                  <a:off x="2386321" y="12301146"/>
                  <a:ext cx="480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IN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B35A7A8-B2AB-B1B6-3A5C-0A1B654C457F}"/>
                    </a:ext>
                  </a:extLst>
                </p:cNvPr>
                <p:cNvSpPr txBox="1"/>
                <p:nvPr/>
              </p:nvSpPr>
              <p:spPr>
                <a:xfrm>
                  <a:off x="3056781" y="12301146"/>
                  <a:ext cx="480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IA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F3E276F-4CBA-EBCA-52CB-E30B51DC5ADE}"/>
                    </a:ext>
                  </a:extLst>
                </p:cNvPr>
                <p:cNvSpPr txBox="1"/>
                <p:nvPr/>
              </p:nvSpPr>
              <p:spPr>
                <a:xfrm>
                  <a:off x="3715611" y="12301146"/>
                  <a:ext cx="480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KS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A3717B-C676-F214-7C14-B970C8CBF154}"/>
                    </a:ext>
                  </a:extLst>
                </p:cNvPr>
                <p:cNvSpPr txBox="1"/>
                <p:nvPr/>
              </p:nvSpPr>
              <p:spPr>
                <a:xfrm>
                  <a:off x="4391386" y="12303374"/>
                  <a:ext cx="480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MI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AA81B44-2FC4-5F4B-D758-50E31994C5A1}"/>
                    </a:ext>
                  </a:extLst>
                </p:cNvPr>
                <p:cNvSpPr txBox="1"/>
                <p:nvPr/>
              </p:nvSpPr>
              <p:spPr>
                <a:xfrm>
                  <a:off x="5013941" y="12301146"/>
                  <a:ext cx="5962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MN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58803D1-A247-DAA6-9696-7B9C838B7A2D}"/>
                    </a:ext>
                  </a:extLst>
                </p:cNvPr>
                <p:cNvSpPr txBox="1"/>
                <p:nvPr/>
              </p:nvSpPr>
              <p:spPr>
                <a:xfrm>
                  <a:off x="5689716" y="12301146"/>
                  <a:ext cx="5962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MO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128189-31E5-4631-4B32-3E4318F69C5F}"/>
                    </a:ext>
                  </a:extLst>
                </p:cNvPr>
                <p:cNvSpPr txBox="1"/>
                <p:nvPr/>
              </p:nvSpPr>
              <p:spPr>
                <a:xfrm>
                  <a:off x="6358395" y="12301146"/>
                  <a:ext cx="56151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NE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190837-9BCE-0759-6B4B-900D772C9C53}"/>
                    </a:ext>
                  </a:extLst>
                </p:cNvPr>
                <p:cNvSpPr txBox="1"/>
                <p:nvPr/>
              </p:nvSpPr>
              <p:spPr>
                <a:xfrm>
                  <a:off x="7027075" y="12301146"/>
                  <a:ext cx="56151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ND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7873E37-01A9-BA11-0CD6-10B2C97EA249}"/>
                    </a:ext>
                  </a:extLst>
                </p:cNvPr>
                <p:cNvSpPr txBox="1"/>
                <p:nvPr/>
              </p:nvSpPr>
              <p:spPr>
                <a:xfrm>
                  <a:off x="7668171" y="12301146"/>
                  <a:ext cx="5615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OH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ED9555-1147-6A67-3BED-5CCF25C5E458}"/>
                    </a:ext>
                  </a:extLst>
                </p:cNvPr>
                <p:cNvSpPr txBox="1"/>
                <p:nvPr/>
              </p:nvSpPr>
              <p:spPr>
                <a:xfrm>
                  <a:off x="8366046" y="12301146"/>
                  <a:ext cx="480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SD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CAB43EB-3382-1458-2E57-A612C353C333}"/>
                    </a:ext>
                  </a:extLst>
                </p:cNvPr>
                <p:cNvSpPr txBox="1"/>
                <p:nvPr/>
              </p:nvSpPr>
              <p:spPr>
                <a:xfrm>
                  <a:off x="9005767" y="12301146"/>
                  <a:ext cx="480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WI</a:t>
                  </a: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C5D905EA-1F1A-B02F-3F9C-EA33F2AF02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3009" y="2863364"/>
                <a:ext cx="9152147" cy="4433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C37E836-7CFB-25E1-52E2-1D85C3C05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7833" y="2794797"/>
              <a:ext cx="4546728" cy="30173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5F69C3-0903-E5BF-46F3-EA03C0248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7833" y="-337951"/>
              <a:ext cx="4455429" cy="29972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18C03E-F3C4-1A0B-EF71-ABA9F7790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0288" y="-340532"/>
              <a:ext cx="4455429" cy="29972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971DFE-4192-07D0-30C6-BF449D1FC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3731" y="2794796"/>
              <a:ext cx="4445059" cy="295995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22C277-EC46-B04D-2581-36B6D485B5F3}"/>
                </a:ext>
              </a:extLst>
            </p:cNvPr>
            <p:cNvSpPr txBox="1"/>
            <p:nvPr/>
          </p:nvSpPr>
          <p:spPr>
            <a:xfrm>
              <a:off x="2100807" y="-34053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4A7697-3E6B-3DD6-B890-8E0FC5A7F1E2}"/>
                </a:ext>
              </a:extLst>
            </p:cNvPr>
            <p:cNvSpPr txBox="1"/>
            <p:nvPr/>
          </p:nvSpPr>
          <p:spPr>
            <a:xfrm>
              <a:off x="6973882" y="-340532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D0EAD6-884D-95C5-99F5-93DFFDA4AB91}"/>
                </a:ext>
              </a:extLst>
            </p:cNvPr>
            <p:cNvSpPr txBox="1"/>
            <p:nvPr/>
          </p:nvSpPr>
          <p:spPr>
            <a:xfrm>
              <a:off x="2289320" y="2764527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8A429F-8DBD-2B67-1222-1293208C8C38}"/>
                </a:ext>
              </a:extLst>
            </p:cNvPr>
            <p:cNvSpPr txBox="1"/>
            <p:nvPr/>
          </p:nvSpPr>
          <p:spPr>
            <a:xfrm>
              <a:off x="6979040" y="2707112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d)</a:t>
              </a: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C07C5F-FDE2-02E2-3E5C-3B97B2F1D82C}"/>
                </a:ext>
              </a:extLst>
            </p:cNvPr>
            <p:cNvSpPr txBox="1"/>
            <p:nvPr/>
          </p:nvSpPr>
          <p:spPr>
            <a:xfrm>
              <a:off x="2267364" y="584244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e)</a:t>
              </a: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F4B665-ABAF-6455-CB8D-6AFD76FBB2E3}"/>
                </a:ext>
              </a:extLst>
            </p:cNvPr>
            <p:cNvSpPr txBox="1"/>
            <p:nvPr/>
          </p:nvSpPr>
          <p:spPr>
            <a:xfrm>
              <a:off x="3875686" y="-522110"/>
              <a:ext cx="13639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Observed Yield</a:t>
              </a:r>
              <a:endPara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186F498D-DABE-0544-A108-5B9171FEACD6}"/>
                </a:ext>
              </a:extLst>
            </p:cNvPr>
            <p:cNvSpPr txBox="1"/>
            <p:nvPr/>
          </p:nvSpPr>
          <p:spPr>
            <a:xfrm>
              <a:off x="8626388" y="-522110"/>
              <a:ext cx="13590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Yield</a:t>
              </a:r>
              <a:endPara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3A7D8EC0-AD26-7653-587F-55CFB63B35B5}"/>
                </a:ext>
              </a:extLst>
            </p:cNvPr>
            <p:cNvSpPr txBox="1"/>
            <p:nvPr/>
          </p:nvSpPr>
          <p:spPr>
            <a:xfrm>
              <a:off x="4162869" y="2563811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RMSE</a:t>
              </a:r>
              <a:endPara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17167DE0-6229-B244-E6C5-7DE76A369B03}"/>
                </a:ext>
              </a:extLst>
            </p:cNvPr>
            <p:cNvSpPr txBox="1"/>
            <p:nvPr/>
          </p:nvSpPr>
          <p:spPr>
            <a:xfrm>
              <a:off x="8282722" y="2553223"/>
              <a:ext cx="2357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Predictive Uncertainty</a:t>
              </a:r>
              <a:endPara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02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37E836-7CFB-25E1-52E2-1D85C3C0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306" y="3316907"/>
            <a:ext cx="4546728" cy="3017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F69C3-0903-E5BF-46F3-EA03C0248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06" y="184159"/>
            <a:ext cx="4455429" cy="299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18C03E-F3C4-1A0B-EF71-ABA9F7790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61" y="181578"/>
            <a:ext cx="4455429" cy="2997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971DFE-4192-07D0-30C6-BF449D1FC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204" y="3316906"/>
            <a:ext cx="4445059" cy="2959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22C277-EC46-B04D-2581-36B6D485B5F3}"/>
              </a:ext>
            </a:extLst>
          </p:cNvPr>
          <p:cNvSpPr txBox="1"/>
          <p:nvPr/>
        </p:nvSpPr>
        <p:spPr>
          <a:xfrm>
            <a:off x="1138280" y="18157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A7697-3E6B-3DD6-B890-8E0FC5A7F1E2}"/>
              </a:ext>
            </a:extLst>
          </p:cNvPr>
          <p:cNvSpPr txBox="1"/>
          <p:nvPr/>
        </p:nvSpPr>
        <p:spPr>
          <a:xfrm>
            <a:off x="6011355" y="18157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0EAD6-884D-95C5-99F5-93DFFDA4AB91}"/>
              </a:ext>
            </a:extLst>
          </p:cNvPr>
          <p:cNvSpPr txBox="1"/>
          <p:nvPr/>
        </p:nvSpPr>
        <p:spPr>
          <a:xfrm>
            <a:off x="1326793" y="328663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A429F-8DBD-2B67-1222-1293208C8C38}"/>
              </a:ext>
            </a:extLst>
          </p:cNvPr>
          <p:cNvSpPr txBox="1"/>
          <p:nvPr/>
        </p:nvSpPr>
        <p:spPr>
          <a:xfrm>
            <a:off x="6016513" y="322922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F4B665-ABAF-6455-CB8D-6AFD76FBB2E3}"/>
              </a:ext>
            </a:extLst>
          </p:cNvPr>
          <p:cNvSpPr txBox="1"/>
          <p:nvPr/>
        </p:nvSpPr>
        <p:spPr>
          <a:xfrm>
            <a:off x="2913159" y="0"/>
            <a:ext cx="1363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Yield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86F498D-DABE-0544-A108-5B9171FEACD6}"/>
              </a:ext>
            </a:extLst>
          </p:cNvPr>
          <p:cNvSpPr txBox="1"/>
          <p:nvPr/>
        </p:nvSpPr>
        <p:spPr>
          <a:xfrm>
            <a:off x="7663861" y="0"/>
            <a:ext cx="1359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Yield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3A7D8EC0-AD26-7653-587F-55CFB63B35B5}"/>
              </a:ext>
            </a:extLst>
          </p:cNvPr>
          <p:cNvSpPr txBox="1"/>
          <p:nvPr/>
        </p:nvSpPr>
        <p:spPr>
          <a:xfrm>
            <a:off x="3200342" y="3085921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zh-CN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17167DE0-6229-B244-E6C5-7DE76A369B03}"/>
              </a:ext>
            </a:extLst>
          </p:cNvPr>
          <p:cNvSpPr txBox="1"/>
          <p:nvPr/>
        </p:nvSpPr>
        <p:spPr>
          <a:xfrm>
            <a:off x="7320195" y="3075333"/>
            <a:ext cx="2357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Total Predictive Uncertainty</a:t>
            </a:r>
            <a:endParaRPr lang="zh-CN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6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5A25F9EE-8137-DB88-9894-806E9E083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946" y="582468"/>
            <a:ext cx="6807200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8CA13E9-5981-5021-F723-94A5FED01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251" y="582468"/>
            <a:ext cx="6807200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01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353B15-C2CD-BF55-31C8-09C029A455AB}"/>
              </a:ext>
            </a:extLst>
          </p:cNvPr>
          <p:cNvGrpSpPr/>
          <p:nvPr/>
        </p:nvGrpSpPr>
        <p:grpSpPr>
          <a:xfrm>
            <a:off x="-231067" y="-949095"/>
            <a:ext cx="5021943" cy="9908346"/>
            <a:chOff x="-152399" y="-972681"/>
            <a:chExt cx="5021943" cy="99083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1F77FC-016A-ED64-A23B-1098C32B7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2399" y="2223812"/>
              <a:ext cx="5021942" cy="35153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9A022A-7354-E5B3-0537-F89791F12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52399" y="-972681"/>
              <a:ext cx="5021942" cy="35153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CB01E3-7675-E805-027C-7AFCA2A3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2399" y="5420305"/>
              <a:ext cx="5021943" cy="351536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F61310-2F2C-A847-3DA3-CF5B58BD525E}"/>
              </a:ext>
            </a:extLst>
          </p:cNvPr>
          <p:cNvGrpSpPr/>
          <p:nvPr/>
        </p:nvGrpSpPr>
        <p:grpSpPr>
          <a:xfrm>
            <a:off x="5303583" y="-577262"/>
            <a:ext cx="5567400" cy="9332004"/>
            <a:chOff x="5011483" y="-774112"/>
            <a:chExt cx="5567400" cy="933200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A0AB443-7958-87F4-71C4-633CA54E7253}"/>
                </a:ext>
              </a:extLst>
            </p:cNvPr>
            <p:cNvGrpSpPr/>
            <p:nvPr/>
          </p:nvGrpSpPr>
          <p:grpSpPr>
            <a:xfrm>
              <a:off x="5011483" y="-774112"/>
              <a:ext cx="5567400" cy="9332004"/>
              <a:chOff x="5062283" y="-812212"/>
              <a:chExt cx="5567400" cy="9332004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D728AEF-7A55-25F8-0FEE-953CF962E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2283" y="-812212"/>
                <a:ext cx="5567400" cy="3274941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5351E95-D236-0FA3-16FC-D3D7BEE9C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2283" y="2264583"/>
                <a:ext cx="5567400" cy="3274941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04A30EF-4A4F-6092-4CED-DAC8D675A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2283" y="5244851"/>
                <a:ext cx="5567400" cy="3274941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113CE63-89D8-3AFB-F274-042F56541578}"/>
                </a:ext>
              </a:extLst>
            </p:cNvPr>
            <p:cNvGrpSpPr/>
            <p:nvPr/>
          </p:nvGrpSpPr>
          <p:grpSpPr>
            <a:xfrm>
              <a:off x="5635710" y="-697038"/>
              <a:ext cx="3335470" cy="6673418"/>
              <a:chOff x="5635710" y="-697038"/>
              <a:chExt cx="3335470" cy="667341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B42EFD-9EFB-FE7C-001B-5FDDD77E2DB0}"/>
                  </a:ext>
                </a:extLst>
              </p:cNvPr>
              <p:cNvSpPr txBox="1"/>
              <p:nvPr/>
            </p:nvSpPr>
            <p:spPr>
              <a:xfrm>
                <a:off x="7025326" y="-697038"/>
                <a:ext cx="19458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Observed Yield (</a:t>
                </a:r>
                <a:r>
                  <a:rPr lang="en-US" altLang="zh-CN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/ac)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D595D5-F483-5DFE-6A90-C3A242AFA85B}"/>
                  </a:ext>
                </a:extLst>
              </p:cNvPr>
              <p:cNvSpPr txBox="1"/>
              <p:nvPr/>
            </p:nvSpPr>
            <p:spPr>
              <a:xfrm>
                <a:off x="7025326" y="2358640"/>
                <a:ext cx="1940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 Yield (</a:t>
                </a:r>
                <a:r>
                  <a:rPr lang="en-US" altLang="zh-CN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/ac)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EE3A31-4291-A370-CDCE-3210770F0964}"/>
                  </a:ext>
                </a:extLst>
              </p:cNvPr>
              <p:cNvSpPr txBox="1"/>
              <p:nvPr/>
            </p:nvSpPr>
            <p:spPr>
              <a:xfrm>
                <a:off x="7025326" y="5352011"/>
                <a:ext cx="19334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Absolute Error (</a:t>
                </a:r>
                <a:r>
                  <a:rPr lang="en-US" altLang="zh-CN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/ac)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E8EAB4-5A12-8606-D3AF-AC112AF8ACB8}"/>
                  </a:ext>
                </a:extLst>
              </p:cNvPr>
              <p:cNvSpPr txBox="1"/>
              <p:nvPr/>
            </p:nvSpPr>
            <p:spPr>
              <a:xfrm>
                <a:off x="5640430" y="-49396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602C07-07B5-6775-2C45-DD82B5C99922}"/>
                  </a:ext>
                </a:extLst>
              </p:cNvPr>
              <p:cNvSpPr txBox="1"/>
              <p:nvPr/>
            </p:nvSpPr>
            <p:spPr>
              <a:xfrm>
                <a:off x="5635710" y="2636810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1AD6D9-843C-1F59-3045-CD19DC073613}"/>
                  </a:ext>
                </a:extLst>
              </p:cNvPr>
              <p:cNvSpPr txBox="1"/>
              <p:nvPr/>
            </p:nvSpPr>
            <p:spPr>
              <a:xfrm>
                <a:off x="5635710" y="5607048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34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37DD64-41B2-31B4-A4EC-BE63F4C7D942}"/>
              </a:ext>
            </a:extLst>
          </p:cNvPr>
          <p:cNvGrpSpPr/>
          <p:nvPr/>
        </p:nvGrpSpPr>
        <p:grpSpPr>
          <a:xfrm>
            <a:off x="561664" y="2265"/>
            <a:ext cx="11068672" cy="8725180"/>
            <a:chOff x="493908" y="116237"/>
            <a:chExt cx="11068672" cy="872518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A097D7C-2A33-AEC7-120D-6B0C0E1E6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178" y="6861907"/>
              <a:ext cx="1552937" cy="907514"/>
            </a:xfrm>
            <a:prstGeom prst="rect">
              <a:avLst/>
            </a:prstGeom>
          </p:spPr>
        </p:pic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146F7587-2CE6-431A-BE79-EC2E492FFD1C}"/>
                </a:ext>
              </a:extLst>
            </p:cNvPr>
            <p:cNvSpPr/>
            <p:nvPr/>
          </p:nvSpPr>
          <p:spPr>
            <a:xfrm>
              <a:off x="2218519" y="787596"/>
              <a:ext cx="1509145" cy="740044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Remote sensing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84F5F68D-D152-4AD4-AF9E-C8075BB8BE09}"/>
                </a:ext>
              </a:extLst>
            </p:cNvPr>
            <p:cNvSpPr/>
            <p:nvPr/>
          </p:nvSpPr>
          <p:spPr>
            <a:xfrm>
              <a:off x="3738419" y="796049"/>
              <a:ext cx="2001579" cy="740044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eteorological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data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71863EE2-F392-4103-B47D-757DA07ECD09}"/>
                </a:ext>
              </a:extLst>
            </p:cNvPr>
            <p:cNvSpPr/>
            <p:nvPr/>
          </p:nvSpPr>
          <p:spPr>
            <a:xfrm>
              <a:off x="5723300" y="794483"/>
              <a:ext cx="1509145" cy="740044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Soil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CB078D-EC6F-4D14-910C-A49CE3B01873}"/>
                </a:ext>
              </a:extLst>
            </p:cNvPr>
            <p:cNvSpPr/>
            <p:nvPr/>
          </p:nvSpPr>
          <p:spPr>
            <a:xfrm>
              <a:off x="3698886" y="2054578"/>
              <a:ext cx="2080647" cy="8369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Temporal aggregation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885009D-4D64-46A2-9BD7-0613C2A2D981}"/>
                </a:ext>
              </a:extLst>
            </p:cNvPr>
            <p:cNvSpPr/>
            <p:nvPr/>
          </p:nvSpPr>
          <p:spPr>
            <a:xfrm>
              <a:off x="1983057" y="2116980"/>
              <a:ext cx="1509145" cy="723581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Phenologydate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9E3A4036-2A17-4B1C-BF38-5DA4D1799E80}"/>
                </a:ext>
              </a:extLst>
            </p:cNvPr>
            <p:cNvCxnSpPr>
              <a:cxnSpLocks/>
              <a:stCxn id="4" idx="4"/>
              <a:endCxn id="7" idx="0"/>
            </p:cNvCxnSpPr>
            <p:nvPr/>
          </p:nvCxnSpPr>
          <p:spPr>
            <a:xfrm rot="16200000" flipH="1">
              <a:off x="3592682" y="908050"/>
              <a:ext cx="526938" cy="17661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408821A-D617-40C8-AC03-B38CFB056943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 rot="5400000">
              <a:off x="5348517" y="925221"/>
              <a:ext cx="520051" cy="17386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D5513CC-3BC5-4489-8D44-37C5B05B04DA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>
              <a:off x="4739209" y="1536093"/>
              <a:ext cx="1" cy="5184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D93B202-630E-4947-911B-DFC93E641A45}"/>
                </a:ext>
              </a:extLst>
            </p:cNvPr>
            <p:cNvCxnSpPr>
              <a:cxnSpLocks/>
              <a:stCxn id="8" idx="2"/>
              <a:endCxn id="7" idx="1"/>
            </p:cNvCxnSpPr>
            <p:nvPr/>
          </p:nvCxnSpPr>
          <p:spPr>
            <a:xfrm flipV="1">
              <a:off x="3401754" y="2473033"/>
              <a:ext cx="297132" cy="57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3948AF-463A-4B64-3AAC-FE1586F92B2E}"/>
                </a:ext>
              </a:extLst>
            </p:cNvPr>
            <p:cNvSpPr txBox="1"/>
            <p:nvPr/>
          </p:nvSpPr>
          <p:spPr>
            <a:xfrm>
              <a:off x="629420" y="116237"/>
              <a:ext cx="3361391" cy="380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Phenology Imagery Construction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B05C3B-13B2-8971-EE3D-29BB6BA553AB}"/>
                </a:ext>
              </a:extLst>
            </p:cNvPr>
            <p:cNvSpPr/>
            <p:nvPr/>
          </p:nvSpPr>
          <p:spPr>
            <a:xfrm>
              <a:off x="5986216" y="2053218"/>
              <a:ext cx="2080647" cy="8369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Spatial aggregation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C12A3F10-3402-6B08-AA19-BC92CCE1CE67}"/>
                </a:ext>
              </a:extLst>
            </p:cNvPr>
            <p:cNvSpPr/>
            <p:nvPr/>
          </p:nvSpPr>
          <p:spPr>
            <a:xfrm>
              <a:off x="8273546" y="2050847"/>
              <a:ext cx="1616678" cy="836910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Phenology Imagery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EB855EB-B7FC-658E-8AF5-3EEA0F1DACAA}"/>
                </a:ext>
              </a:extLst>
            </p:cNvPr>
            <p:cNvSpPr txBox="1"/>
            <p:nvPr/>
          </p:nvSpPr>
          <p:spPr>
            <a:xfrm>
              <a:off x="493908" y="3920129"/>
              <a:ext cx="3361391" cy="380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Multi-stream Bayesian-CNN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7032AED-BB65-1A9E-AB4B-ECBDB5C479B5}"/>
                </a:ext>
              </a:extLst>
            </p:cNvPr>
            <p:cNvSpPr/>
            <p:nvPr/>
          </p:nvSpPr>
          <p:spPr>
            <a:xfrm>
              <a:off x="7540900" y="4809370"/>
              <a:ext cx="1743737" cy="6387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Parallel stream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E7CF2E-4DCF-D0CD-8EB8-32C970DA932E}"/>
                </a:ext>
              </a:extLst>
            </p:cNvPr>
            <p:cNvSpPr/>
            <p:nvPr/>
          </p:nvSpPr>
          <p:spPr>
            <a:xfrm>
              <a:off x="2772496" y="4815649"/>
              <a:ext cx="1743738" cy="6387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Bayesian distribution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CCE090-60B5-ACFA-CF08-B1E73FB3C6F6}"/>
                </a:ext>
              </a:extLst>
            </p:cNvPr>
            <p:cNvSpPr txBox="1"/>
            <p:nvPr/>
          </p:nvSpPr>
          <p:spPr>
            <a:xfrm>
              <a:off x="792361" y="6237858"/>
              <a:ext cx="3361391" cy="380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Feature and Uncertainty Analysis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7B6731C-86A5-E390-F5FD-015676765D0C}"/>
                </a:ext>
              </a:extLst>
            </p:cNvPr>
            <p:cNvSpPr/>
            <p:nvPr/>
          </p:nvSpPr>
          <p:spPr>
            <a:xfrm>
              <a:off x="906355" y="7852866"/>
              <a:ext cx="2080647" cy="8369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Predictor importance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F9D6651-805F-9BFA-A748-1F9CD694F28D}"/>
                </a:ext>
              </a:extLst>
            </p:cNvPr>
            <p:cNvSpPr/>
            <p:nvPr/>
          </p:nvSpPr>
          <p:spPr>
            <a:xfrm>
              <a:off x="3413800" y="7852866"/>
              <a:ext cx="2080647" cy="8369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Phenology importance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E498252-2900-60DF-1540-9E4FDD47B852}"/>
                </a:ext>
              </a:extLst>
            </p:cNvPr>
            <p:cNvSpPr/>
            <p:nvPr/>
          </p:nvSpPr>
          <p:spPr>
            <a:xfrm>
              <a:off x="7086710" y="7852866"/>
              <a:ext cx="2080647" cy="8369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Aleatoric uncertainty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ED73C9F-5E54-0208-07C1-C9361C6735A6}"/>
                </a:ext>
              </a:extLst>
            </p:cNvPr>
            <p:cNvSpPr/>
            <p:nvPr/>
          </p:nvSpPr>
          <p:spPr>
            <a:xfrm>
              <a:off x="9350530" y="7852866"/>
              <a:ext cx="2080647" cy="8369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Epistemic uncertainty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3EC27ABB-B55F-DA9A-9E5D-0432C57A69C6}"/>
                </a:ext>
              </a:extLst>
            </p:cNvPr>
            <p:cNvSpPr/>
            <p:nvPr/>
          </p:nvSpPr>
          <p:spPr>
            <a:xfrm>
              <a:off x="5133827" y="4716589"/>
              <a:ext cx="1818686" cy="836910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Multi-stream PB-CNN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03B4887-3D9E-0627-0899-D5DA9D5506E5}"/>
                </a:ext>
              </a:extLst>
            </p:cNvPr>
            <p:cNvCxnSpPr>
              <a:stCxn id="7" idx="3"/>
              <a:endCxn id="38" idx="1"/>
            </p:cNvCxnSpPr>
            <p:nvPr/>
          </p:nvCxnSpPr>
          <p:spPr>
            <a:xfrm flipV="1">
              <a:off x="5779533" y="2471673"/>
              <a:ext cx="206683" cy="13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DBFDB23-9CA0-4CBB-9B4C-23892D889C63}"/>
                </a:ext>
              </a:extLst>
            </p:cNvPr>
            <p:cNvCxnSpPr>
              <a:cxnSpLocks/>
              <a:stCxn id="38" idx="3"/>
              <a:endCxn id="39" idx="5"/>
            </p:cNvCxnSpPr>
            <p:nvPr/>
          </p:nvCxnSpPr>
          <p:spPr>
            <a:xfrm flipV="1">
              <a:off x="8066863" y="2469302"/>
              <a:ext cx="311297" cy="23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7090CD2-9D8D-12C6-D5A7-CF61F40CA8BB}"/>
                </a:ext>
              </a:extLst>
            </p:cNvPr>
            <p:cNvSpPr/>
            <p:nvPr/>
          </p:nvSpPr>
          <p:spPr>
            <a:xfrm>
              <a:off x="5347078" y="6741763"/>
              <a:ext cx="1419756" cy="8369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Yield estimation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25044A3-7D92-D4C3-A881-EE3DD927CE86}"/>
                </a:ext>
              </a:extLst>
            </p:cNvPr>
            <p:cNvSpPr/>
            <p:nvPr/>
          </p:nvSpPr>
          <p:spPr>
            <a:xfrm>
              <a:off x="8495120" y="6750847"/>
              <a:ext cx="1419756" cy="8369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 panose="020B0604020202020204" pitchFamily="34" charset="0"/>
                  <a:cs typeface="+mn-cs"/>
                </a:rPr>
                <a:t>Yield uncertainty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F8B616-7068-1B31-0C8D-A3ECFD1F4D2C}"/>
                </a:ext>
              </a:extLst>
            </p:cNvPr>
            <p:cNvCxnSpPr>
              <a:stCxn id="69" idx="3"/>
              <a:endCxn id="78" idx="5"/>
            </p:cNvCxnSpPr>
            <p:nvPr/>
          </p:nvCxnSpPr>
          <p:spPr>
            <a:xfrm>
              <a:off x="4516234" y="5135044"/>
              <a:ext cx="72220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7D37DFB-4AE1-1079-F7CF-48A503CE3299}"/>
                </a:ext>
              </a:extLst>
            </p:cNvPr>
            <p:cNvCxnSpPr>
              <a:stCxn id="68" idx="1"/>
              <a:endCxn id="78" idx="2"/>
            </p:cNvCxnSpPr>
            <p:nvPr/>
          </p:nvCxnSpPr>
          <p:spPr>
            <a:xfrm flipH="1">
              <a:off x="6847899" y="5128765"/>
              <a:ext cx="693001" cy="62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3B2092D-2C61-6E39-CD41-3AC955AF97B7}"/>
                </a:ext>
              </a:extLst>
            </p:cNvPr>
            <p:cNvCxnSpPr>
              <a:stCxn id="78" idx="4"/>
              <a:endCxn id="89" idx="0"/>
            </p:cNvCxnSpPr>
            <p:nvPr/>
          </p:nvCxnSpPr>
          <p:spPr>
            <a:xfrm>
              <a:off x="6043170" y="5553499"/>
              <a:ext cx="13786" cy="11882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EA3DE5-E1F8-A7C9-969C-76394F0BEA54}"/>
                </a:ext>
              </a:extLst>
            </p:cNvPr>
            <p:cNvCxnSpPr>
              <a:stCxn id="78" idx="4"/>
              <a:endCxn id="90" idx="0"/>
            </p:cNvCxnSpPr>
            <p:nvPr/>
          </p:nvCxnSpPr>
          <p:spPr>
            <a:xfrm>
              <a:off x="6043170" y="5553499"/>
              <a:ext cx="3161828" cy="11973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E217EE-6EB0-5ECC-2176-925521BC97DE}"/>
                </a:ext>
              </a:extLst>
            </p:cNvPr>
            <p:cNvCxnSpPr>
              <a:cxnSpLocks/>
              <a:stCxn id="70" idx="2"/>
              <a:endCxn id="74" idx="0"/>
            </p:cNvCxnSpPr>
            <p:nvPr/>
          </p:nvCxnSpPr>
          <p:spPr>
            <a:xfrm flipH="1">
              <a:off x="1946679" y="7590563"/>
              <a:ext cx="1246227" cy="2623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0A2E56-86CA-D6BA-CC0F-C064891D9F42}"/>
                </a:ext>
              </a:extLst>
            </p:cNvPr>
            <p:cNvCxnSpPr>
              <a:cxnSpLocks/>
              <a:stCxn id="70" idx="2"/>
              <a:endCxn id="75" idx="0"/>
            </p:cNvCxnSpPr>
            <p:nvPr/>
          </p:nvCxnSpPr>
          <p:spPr>
            <a:xfrm>
              <a:off x="3192906" y="7590563"/>
              <a:ext cx="1261218" cy="2623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A09C849-1392-16BD-DA14-AFF98939F2AD}"/>
                </a:ext>
              </a:extLst>
            </p:cNvPr>
            <p:cNvCxnSpPr>
              <a:stCxn id="90" idx="2"/>
              <a:endCxn id="76" idx="0"/>
            </p:cNvCxnSpPr>
            <p:nvPr/>
          </p:nvCxnSpPr>
          <p:spPr>
            <a:xfrm flipH="1">
              <a:off x="8127034" y="7587757"/>
              <a:ext cx="1077964" cy="26510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845F74D-9C32-95FA-9F76-EA04FE1F82B2}"/>
                </a:ext>
              </a:extLst>
            </p:cNvPr>
            <p:cNvCxnSpPr>
              <a:stCxn id="90" idx="2"/>
              <a:endCxn id="77" idx="0"/>
            </p:cNvCxnSpPr>
            <p:nvPr/>
          </p:nvCxnSpPr>
          <p:spPr>
            <a:xfrm>
              <a:off x="9204998" y="7587757"/>
              <a:ext cx="1185856" cy="26510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7FD658-0BFF-94BE-9A12-1F438CDEC60A}"/>
                </a:ext>
              </a:extLst>
            </p:cNvPr>
            <p:cNvSpPr/>
            <p:nvPr/>
          </p:nvSpPr>
          <p:spPr>
            <a:xfrm>
              <a:off x="594802" y="116237"/>
              <a:ext cx="10967778" cy="373429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8E1F1C-D9CB-EBB6-6AA8-6489EF9B2E2D}"/>
                </a:ext>
              </a:extLst>
            </p:cNvPr>
            <p:cNvSpPr/>
            <p:nvPr/>
          </p:nvSpPr>
          <p:spPr>
            <a:xfrm>
              <a:off x="629420" y="3979073"/>
              <a:ext cx="10933160" cy="216408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4017AB7-4FAB-3B04-AC1A-D1D0AE3C08C5}"/>
                </a:ext>
              </a:extLst>
            </p:cNvPr>
            <p:cNvSpPr/>
            <p:nvPr/>
          </p:nvSpPr>
          <p:spPr>
            <a:xfrm>
              <a:off x="629421" y="6294802"/>
              <a:ext cx="10933159" cy="254661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05CD1A8-5898-A39F-0163-8E3809EABDA7}"/>
                </a:ext>
              </a:extLst>
            </p:cNvPr>
            <p:cNvCxnSpPr>
              <a:stCxn id="39" idx="4"/>
              <a:endCxn id="78" idx="1"/>
            </p:cNvCxnSpPr>
            <p:nvPr/>
          </p:nvCxnSpPr>
          <p:spPr>
            <a:xfrm rot="5400000">
              <a:off x="6700419" y="2335123"/>
              <a:ext cx="1828832" cy="2934101"/>
            </a:xfrm>
            <a:prstGeom prst="bent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94AFCA4-807D-2E9C-11D2-7DED512CB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936" y="2948081"/>
              <a:ext cx="1130423" cy="772973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386A8FDE-9DE6-17DA-231D-FE769FF1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3287" y="3117117"/>
              <a:ext cx="1213826" cy="459863"/>
            </a:xfrm>
            <a:prstGeom prst="rect">
              <a:avLst/>
            </a:prstGeom>
          </p:spPr>
        </p:pic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E8E27D61-8124-9306-4749-9BE96341CB28}"/>
                </a:ext>
              </a:extLst>
            </p:cNvPr>
            <p:cNvGrpSpPr/>
            <p:nvPr/>
          </p:nvGrpSpPr>
          <p:grpSpPr>
            <a:xfrm>
              <a:off x="2310115" y="433032"/>
              <a:ext cx="4995483" cy="271135"/>
              <a:chOff x="516183" y="121438"/>
              <a:chExt cx="4995483" cy="27113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C8D9D209-2238-5EE1-9382-41B264D83B59}"/>
                  </a:ext>
                </a:extLst>
              </p:cNvPr>
              <p:cNvGrpSpPr/>
              <p:nvPr/>
            </p:nvGrpSpPr>
            <p:grpSpPr>
              <a:xfrm>
                <a:off x="516183" y="209949"/>
                <a:ext cx="623527" cy="178814"/>
                <a:chOff x="511700" y="62031"/>
                <a:chExt cx="623527" cy="178814"/>
              </a:xfrm>
            </p:grpSpPr>
            <p:pic>
              <p:nvPicPr>
                <p:cNvPr id="287" name="Picture 286">
                  <a:extLst>
                    <a:ext uri="{FF2B5EF4-FFF2-40B4-BE49-F238E27FC236}">
                      <a16:creationId xmlns:a16="http://schemas.microsoft.com/office/drawing/2014/main" id="{B6D9DBAA-4EDE-6F59-DEB0-3CF8B5B10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1700" y="6584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288" name="Picture 287">
                  <a:extLst>
                    <a:ext uri="{FF2B5EF4-FFF2-40B4-BE49-F238E27FC236}">
                      <a16:creationId xmlns:a16="http://schemas.microsoft.com/office/drawing/2014/main" id="{F7F66821-CB2D-9CCF-C8F6-3A676818DD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489" y="6203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52393A62-BE23-754B-DEF6-B1AF68015B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5701" y="62031"/>
                  <a:ext cx="169526" cy="175004"/>
                </a:xfrm>
                <a:prstGeom prst="rect">
                  <a:avLst/>
                </a:prstGeom>
              </p:spPr>
            </p:pic>
          </p:grpSp>
          <p:sp>
            <p:nvSpPr>
              <p:cNvPr id="277" name="Text Box 655">
                <a:extLst>
                  <a:ext uri="{FF2B5EF4-FFF2-40B4-BE49-F238E27FC236}">
                    <a16:creationId xmlns:a16="http://schemas.microsoft.com/office/drawing/2014/main" id="{1FFE49E2-0402-9AB7-7535-39550D0B8717}"/>
                  </a:ext>
                </a:extLst>
              </p:cNvPr>
              <p:cNvSpPr txBox="1"/>
              <p:nvPr/>
            </p:nvSpPr>
            <p:spPr>
              <a:xfrm>
                <a:off x="1065482" y="136033"/>
                <a:ext cx="1713865" cy="2565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………………………………</a:t>
                </a:r>
                <a:endParaRPr kumimoji="0" lang="zh-CN" altLang="en-US" sz="105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5C7C12F1-912E-6AA9-3395-2B31D4B4C5A3}"/>
                  </a:ext>
                </a:extLst>
              </p:cNvPr>
              <p:cNvGrpSpPr/>
              <p:nvPr/>
            </p:nvGrpSpPr>
            <p:grpSpPr>
              <a:xfrm>
                <a:off x="2768494" y="201928"/>
                <a:ext cx="623527" cy="178814"/>
                <a:chOff x="511700" y="62031"/>
                <a:chExt cx="623527" cy="178814"/>
              </a:xfrm>
            </p:grpSpPr>
            <p:pic>
              <p:nvPicPr>
                <p:cNvPr id="284" name="Picture 283">
                  <a:extLst>
                    <a:ext uri="{FF2B5EF4-FFF2-40B4-BE49-F238E27FC236}">
                      <a16:creationId xmlns:a16="http://schemas.microsoft.com/office/drawing/2014/main" id="{BD9D02F7-3B9E-376B-B4BE-B2CF730F49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1700" y="6584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285" name="Picture 284">
                  <a:extLst>
                    <a:ext uri="{FF2B5EF4-FFF2-40B4-BE49-F238E27FC236}">
                      <a16:creationId xmlns:a16="http://schemas.microsoft.com/office/drawing/2014/main" id="{B7AB9612-D7D7-92ED-7BD1-F1D04E010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489" y="6203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286" name="Picture 285">
                  <a:extLst>
                    <a:ext uri="{FF2B5EF4-FFF2-40B4-BE49-F238E27FC236}">
                      <a16:creationId xmlns:a16="http://schemas.microsoft.com/office/drawing/2014/main" id="{D4B79770-A681-12E1-C490-ADD76E5C7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5701" y="62031"/>
                  <a:ext cx="169526" cy="175004"/>
                </a:xfrm>
                <a:prstGeom prst="rect">
                  <a:avLst/>
                </a:prstGeom>
              </p:spPr>
            </p:pic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C261AF0C-6B60-53EC-DBA9-0D16B56C1BB5}"/>
                  </a:ext>
                </a:extLst>
              </p:cNvPr>
              <p:cNvGrpSpPr/>
              <p:nvPr/>
            </p:nvGrpSpPr>
            <p:grpSpPr>
              <a:xfrm>
                <a:off x="4888139" y="199164"/>
                <a:ext cx="623527" cy="178814"/>
                <a:chOff x="511700" y="62031"/>
                <a:chExt cx="623527" cy="178814"/>
              </a:xfrm>
            </p:grpSpPr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46FD46C1-27BB-6312-D0E3-BEFF19E630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1700" y="6584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282" name="Picture 281">
                  <a:extLst>
                    <a:ext uri="{FF2B5EF4-FFF2-40B4-BE49-F238E27FC236}">
                      <a16:creationId xmlns:a16="http://schemas.microsoft.com/office/drawing/2014/main" id="{F803A7BF-8FB2-90F3-82DB-BFFAD1A338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489" y="6203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C3A4506C-3B2A-4784-3D5D-65E0A0B22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5701" y="62031"/>
                  <a:ext cx="169526" cy="175004"/>
                </a:xfrm>
                <a:prstGeom prst="rect">
                  <a:avLst/>
                </a:prstGeom>
              </p:spPr>
            </p:pic>
          </p:grpSp>
          <p:sp>
            <p:nvSpPr>
              <p:cNvPr id="280" name="Text Box 664">
                <a:extLst>
                  <a:ext uri="{FF2B5EF4-FFF2-40B4-BE49-F238E27FC236}">
                    <a16:creationId xmlns:a16="http://schemas.microsoft.com/office/drawing/2014/main" id="{4AABE4E5-3847-FC8C-2AC1-82476AD9BB80}"/>
                  </a:ext>
                </a:extLst>
              </p:cNvPr>
              <p:cNvSpPr txBox="1"/>
              <p:nvPr/>
            </p:nvSpPr>
            <p:spPr>
              <a:xfrm>
                <a:off x="3339895" y="121438"/>
                <a:ext cx="1586865" cy="2565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……………………………</a:t>
                </a:r>
                <a:endParaRPr kumimoji="0" lang="zh-CN" altLang="en-US" sz="105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79" name="Picture 378">
              <a:extLst>
                <a:ext uri="{FF2B5EF4-FFF2-40B4-BE49-F238E27FC236}">
                  <a16:creationId xmlns:a16="http://schemas.microsoft.com/office/drawing/2014/main" id="{D30BA61F-CC35-BD4F-9F6F-FAF51B943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8414"/>
            <a:stretch/>
          </p:blipFill>
          <p:spPr>
            <a:xfrm>
              <a:off x="3587688" y="2968654"/>
              <a:ext cx="2545214" cy="695098"/>
            </a:xfrm>
            <a:prstGeom prst="rect">
              <a:avLst/>
            </a:prstGeom>
          </p:spPr>
        </p:pic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C38809C5-A8DB-4FA2-7509-6A8B78B72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6804" y="4133958"/>
              <a:ext cx="1777529" cy="2002171"/>
            </a:xfrm>
            <a:prstGeom prst="rect">
              <a:avLst/>
            </a:prstGeom>
          </p:spPr>
        </p:pic>
        <p:pic>
          <p:nvPicPr>
            <p:cNvPr id="507" name="Picture 506">
              <a:extLst>
                <a:ext uri="{FF2B5EF4-FFF2-40B4-BE49-F238E27FC236}">
                  <a16:creationId xmlns:a16="http://schemas.microsoft.com/office/drawing/2014/main" id="{6F94A71B-9462-488B-ACB3-ED155AE38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73344"/>
            <a:stretch/>
          </p:blipFill>
          <p:spPr>
            <a:xfrm>
              <a:off x="10086420" y="6554337"/>
              <a:ext cx="1304615" cy="1004948"/>
            </a:xfrm>
            <a:prstGeom prst="rect">
              <a:avLst/>
            </a:prstGeom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250C591-B6D4-54D2-BA50-43A6B9C7AF58}"/>
                </a:ext>
              </a:extLst>
            </p:cNvPr>
            <p:cNvSpPr/>
            <p:nvPr/>
          </p:nvSpPr>
          <p:spPr>
            <a:xfrm>
              <a:off x="2483028" y="6753653"/>
              <a:ext cx="1419756" cy="8369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Feature importance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C5111C9-6A59-2069-9F8B-407BE99251F7}"/>
                </a:ext>
              </a:extLst>
            </p:cNvPr>
            <p:cNvCxnSpPr>
              <a:stCxn id="78" idx="4"/>
              <a:endCxn id="70" idx="0"/>
            </p:cNvCxnSpPr>
            <p:nvPr/>
          </p:nvCxnSpPr>
          <p:spPr>
            <a:xfrm flipH="1">
              <a:off x="3192906" y="5553499"/>
              <a:ext cx="2850264" cy="1200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A062220-1721-B335-4108-D0170D64E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3744"/>
            <a:stretch/>
          </p:blipFill>
          <p:spPr>
            <a:xfrm>
              <a:off x="925853" y="6769878"/>
              <a:ext cx="2148008" cy="11116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3A61BA-C905-D1D8-54D1-9B1171F23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6123" y="4425353"/>
              <a:ext cx="1501653" cy="1501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95601D-5AC8-0D88-3B10-13C73AAD1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45612" y="6449853"/>
              <a:ext cx="985049" cy="137454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F46A709-CE55-0272-8C15-79756FFC7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905" y="2970685"/>
              <a:ext cx="1144334" cy="763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2282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55CDB0F-B024-19AA-5131-C444EBA2868B}"/>
              </a:ext>
            </a:extLst>
          </p:cNvPr>
          <p:cNvGrpSpPr/>
          <p:nvPr/>
        </p:nvGrpSpPr>
        <p:grpSpPr>
          <a:xfrm>
            <a:off x="2837278" y="-1280159"/>
            <a:ext cx="6085840" cy="9128760"/>
            <a:chOff x="3949798" y="-2468879"/>
            <a:chExt cx="6085840" cy="912876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35BEE4-8580-A420-8E40-54242BF123AE}"/>
                </a:ext>
              </a:extLst>
            </p:cNvPr>
            <p:cNvGrpSpPr/>
            <p:nvPr/>
          </p:nvGrpSpPr>
          <p:grpSpPr>
            <a:xfrm>
              <a:off x="3949798" y="-2468879"/>
              <a:ext cx="6085840" cy="9128760"/>
              <a:chOff x="3977639" y="-2484120"/>
              <a:chExt cx="6268330" cy="940249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A23250-E994-B7FB-9593-E5D354867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77640" y="-2484120"/>
                <a:ext cx="6268329" cy="313416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7F54431-2725-BF96-7868-559F178E4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7639" y="650045"/>
                <a:ext cx="6268329" cy="313416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962E5BD-B7F3-C741-82E3-E6D005AAA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7639" y="3784210"/>
                <a:ext cx="6268329" cy="3134165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991215-087E-27BF-DE99-7F51395B8060}"/>
                </a:ext>
              </a:extLst>
            </p:cNvPr>
            <p:cNvGrpSpPr/>
            <p:nvPr/>
          </p:nvGrpSpPr>
          <p:grpSpPr>
            <a:xfrm>
              <a:off x="4804035" y="-2457637"/>
              <a:ext cx="3335470" cy="6673418"/>
              <a:chOff x="5635710" y="-697038"/>
              <a:chExt cx="3335470" cy="667341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96AC00-EC28-A2C9-145B-41638A428B96}"/>
                  </a:ext>
                </a:extLst>
              </p:cNvPr>
              <p:cNvSpPr txBox="1"/>
              <p:nvPr/>
            </p:nvSpPr>
            <p:spPr>
              <a:xfrm>
                <a:off x="7025326" y="-697038"/>
                <a:ext cx="19458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Observed Yield (</a:t>
                </a:r>
                <a:r>
                  <a:rPr lang="en-US" altLang="zh-CN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/ac)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C3E646-5343-04B2-38DB-D35DC79C0F65}"/>
                  </a:ext>
                </a:extLst>
              </p:cNvPr>
              <p:cNvSpPr txBox="1"/>
              <p:nvPr/>
            </p:nvSpPr>
            <p:spPr>
              <a:xfrm>
                <a:off x="7025326" y="2358640"/>
                <a:ext cx="1940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 Yield (</a:t>
                </a:r>
                <a:r>
                  <a:rPr lang="en-US" altLang="zh-CN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/ac)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6F3802-1CB1-C569-9CA6-3A6BEA751A39}"/>
                  </a:ext>
                </a:extLst>
              </p:cNvPr>
              <p:cNvSpPr txBox="1"/>
              <p:nvPr/>
            </p:nvSpPr>
            <p:spPr>
              <a:xfrm>
                <a:off x="7025326" y="5352011"/>
                <a:ext cx="19334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Absolute Error (</a:t>
                </a:r>
                <a:r>
                  <a:rPr lang="en-US" altLang="zh-CN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/ac)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610F8D-8C5C-34C4-D7F4-3A327C6CC1CE}"/>
                  </a:ext>
                </a:extLst>
              </p:cNvPr>
              <p:cNvSpPr txBox="1"/>
              <p:nvPr/>
            </p:nvSpPr>
            <p:spPr>
              <a:xfrm>
                <a:off x="5640430" y="-49396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37DBAE-9E8B-E044-6870-DBB960377977}"/>
                  </a:ext>
                </a:extLst>
              </p:cNvPr>
              <p:cNvSpPr txBox="1"/>
              <p:nvPr/>
            </p:nvSpPr>
            <p:spPr>
              <a:xfrm>
                <a:off x="5635710" y="2636810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C679C-3BEA-AE64-7FCA-C1F74DF9D591}"/>
                  </a:ext>
                </a:extLst>
              </p:cNvPr>
              <p:cNvSpPr txBox="1"/>
              <p:nvPr/>
            </p:nvSpPr>
            <p:spPr>
              <a:xfrm>
                <a:off x="5635710" y="5607048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5029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A0AB443-7958-87F4-71C4-633CA54E7253}"/>
              </a:ext>
            </a:extLst>
          </p:cNvPr>
          <p:cNvGrpSpPr/>
          <p:nvPr/>
        </p:nvGrpSpPr>
        <p:grpSpPr>
          <a:xfrm>
            <a:off x="6484683" y="-789109"/>
            <a:ext cx="5567400" cy="9332004"/>
            <a:chOff x="5062283" y="-812212"/>
            <a:chExt cx="5567400" cy="933200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D728AEF-7A55-25F8-0FEE-953CF962E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283" y="-812212"/>
              <a:ext cx="5567400" cy="327494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5351E95-D236-0FA3-16FC-D3D7BEE9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2283" y="2264583"/>
              <a:ext cx="5567400" cy="327494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04A30EF-4A4F-6092-4CED-DAC8D675A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2283" y="5244851"/>
              <a:ext cx="5567400" cy="327494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CC56C42-E76A-D972-9D9F-B51A20C54FAB}"/>
              </a:ext>
            </a:extLst>
          </p:cNvPr>
          <p:cNvGrpSpPr/>
          <p:nvPr/>
        </p:nvGrpSpPr>
        <p:grpSpPr>
          <a:xfrm>
            <a:off x="-1487890" y="-714087"/>
            <a:ext cx="6650440" cy="9510976"/>
            <a:chOff x="-4154890" y="-2126270"/>
            <a:chExt cx="6650440" cy="95109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F1AC8C4-203A-06AE-9966-8D0471C43426}"/>
                </a:ext>
              </a:extLst>
            </p:cNvPr>
            <p:cNvGrpSpPr/>
            <p:nvPr/>
          </p:nvGrpSpPr>
          <p:grpSpPr>
            <a:xfrm>
              <a:off x="-4154890" y="-2126270"/>
              <a:ext cx="6650440" cy="9510976"/>
              <a:chOff x="-4154890" y="-2126271"/>
              <a:chExt cx="9144000" cy="13077086"/>
            </a:xfrm>
          </p:grpSpPr>
          <p:pic>
            <p:nvPicPr>
              <p:cNvPr id="13" name="Picture 12" descr="A map of the united states&#10;&#10;Description automatically generated">
                <a:extLst>
                  <a:ext uri="{FF2B5EF4-FFF2-40B4-BE49-F238E27FC236}">
                    <a16:creationId xmlns:a16="http://schemas.microsoft.com/office/drawing/2014/main" id="{BF76F7DC-48B6-9C96-F166-4E81882BE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154890" y="-2126271"/>
                <a:ext cx="9144000" cy="4572000"/>
              </a:xfrm>
              <a:prstGeom prst="rect">
                <a:avLst/>
              </a:prstGeom>
            </p:spPr>
          </p:pic>
          <p:pic>
            <p:nvPicPr>
              <p:cNvPr id="15" name="Picture 14" descr="A map of canada with orange and blue areas&#10;&#10;Description automatically generated">
                <a:extLst>
                  <a:ext uri="{FF2B5EF4-FFF2-40B4-BE49-F238E27FC236}">
                    <a16:creationId xmlns:a16="http://schemas.microsoft.com/office/drawing/2014/main" id="{4B0CA1A8-AFC3-4CC1-98AE-9FCB33449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154890" y="2126272"/>
                <a:ext cx="9144000" cy="4572000"/>
              </a:xfrm>
              <a:prstGeom prst="rect">
                <a:avLst/>
              </a:prstGeom>
            </p:spPr>
          </p:pic>
          <p:pic>
            <p:nvPicPr>
              <p:cNvPr id="19" name="Picture 18" descr="A map of the united states&#10;&#10;Description automatically generated">
                <a:extLst>
                  <a:ext uri="{FF2B5EF4-FFF2-40B4-BE49-F238E27FC236}">
                    <a16:creationId xmlns:a16="http://schemas.microsoft.com/office/drawing/2014/main" id="{9BD3CC44-4CE9-1F1C-CC8B-A9EF84574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154890" y="6378815"/>
                <a:ext cx="9144000" cy="457200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113CE63-89D8-3AFB-F274-042F56541578}"/>
                </a:ext>
              </a:extLst>
            </p:cNvPr>
            <p:cNvGrpSpPr/>
            <p:nvPr/>
          </p:nvGrpSpPr>
          <p:grpSpPr>
            <a:xfrm>
              <a:off x="-3063790" y="-2057746"/>
              <a:ext cx="3335470" cy="6744046"/>
              <a:chOff x="5635710" y="-697038"/>
              <a:chExt cx="3335470" cy="667341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B42EFD-9EFB-FE7C-001B-5FDDD77E2DB0}"/>
                  </a:ext>
                </a:extLst>
              </p:cNvPr>
              <p:cNvSpPr txBox="1"/>
              <p:nvPr/>
            </p:nvSpPr>
            <p:spPr>
              <a:xfrm>
                <a:off x="7025326" y="-697038"/>
                <a:ext cx="19458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Observed Yield (</a:t>
                </a:r>
                <a:r>
                  <a:rPr kumimoji="0" lang="en-US" altLang="zh-C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bu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/ac)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D595D5-F483-5DFE-6A90-C3A242AFA85B}"/>
                  </a:ext>
                </a:extLst>
              </p:cNvPr>
              <p:cNvSpPr txBox="1"/>
              <p:nvPr/>
            </p:nvSpPr>
            <p:spPr>
              <a:xfrm>
                <a:off x="7025326" y="2358640"/>
                <a:ext cx="1940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Predicted Yield (</a:t>
                </a:r>
                <a:r>
                  <a:rPr kumimoji="0" lang="en-US" altLang="zh-C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bu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/ac)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EE3A31-4291-A370-CDCE-3210770F0964}"/>
                  </a:ext>
                </a:extLst>
              </p:cNvPr>
              <p:cNvSpPr txBox="1"/>
              <p:nvPr/>
            </p:nvSpPr>
            <p:spPr>
              <a:xfrm>
                <a:off x="7025326" y="5352011"/>
                <a:ext cx="19334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Absolute Error (</a:t>
                </a:r>
                <a:r>
                  <a:rPr kumimoji="0" lang="en-US" altLang="zh-C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bu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/ac)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E8EAB4-5A12-8606-D3AF-AC112AF8ACB8}"/>
                  </a:ext>
                </a:extLst>
              </p:cNvPr>
              <p:cNvSpPr txBox="1"/>
              <p:nvPr/>
            </p:nvSpPr>
            <p:spPr>
              <a:xfrm>
                <a:off x="5640430" y="-49396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a)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602C07-07B5-6775-2C45-DD82B5C99922}"/>
                  </a:ext>
                </a:extLst>
              </p:cNvPr>
              <p:cNvSpPr txBox="1"/>
              <p:nvPr/>
            </p:nvSpPr>
            <p:spPr>
              <a:xfrm>
                <a:off x="5635710" y="2636810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b)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1AD6D9-843C-1F59-3045-CD19DC073613}"/>
                  </a:ext>
                </a:extLst>
              </p:cNvPr>
              <p:cNvSpPr txBox="1"/>
              <p:nvPr/>
            </p:nvSpPr>
            <p:spPr>
              <a:xfrm>
                <a:off x="5635710" y="5607048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c)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020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ne graph of different types of data&#10;&#10;Description automatically generated">
            <a:extLst>
              <a:ext uri="{FF2B5EF4-FFF2-40B4-BE49-F238E27FC236}">
                <a16:creationId xmlns:a16="http://schemas.microsoft.com/office/drawing/2014/main" id="{BD0C1A8C-F844-3387-1224-287801F6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97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4E92EBC-BBB0-AEDA-635A-DDE405ED7B18}"/>
              </a:ext>
            </a:extLst>
          </p:cNvPr>
          <p:cNvGrpSpPr/>
          <p:nvPr/>
        </p:nvGrpSpPr>
        <p:grpSpPr>
          <a:xfrm>
            <a:off x="3742944" y="1143000"/>
            <a:ext cx="4572000" cy="4572000"/>
            <a:chOff x="3742944" y="1143000"/>
            <a:chExt cx="4572000" cy="4572000"/>
          </a:xfrm>
        </p:grpSpPr>
        <p:pic>
          <p:nvPicPr>
            <p:cNvPr id="5" name="Picture 4" descr="A line graph of different types of data&#10;&#10;Description automatically generated">
              <a:extLst>
                <a:ext uri="{FF2B5EF4-FFF2-40B4-BE49-F238E27FC236}">
                  <a16:creationId xmlns:a16="http://schemas.microsoft.com/office/drawing/2014/main" id="{BD0C1A8C-F844-3387-1224-287801F6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2944" y="1143000"/>
              <a:ext cx="4572000" cy="4572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A65A6D-4875-426B-4F00-1815EEE28025}"/>
                </a:ext>
              </a:extLst>
            </p:cNvPr>
            <p:cNvSpPr txBox="1"/>
            <p:nvPr/>
          </p:nvSpPr>
          <p:spPr>
            <a:xfrm>
              <a:off x="6443472" y="1182624"/>
              <a:ext cx="8242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bu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/ac)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BF288A-A9B3-EC1E-FC14-BEA32838A090}"/>
                </a:ext>
              </a:extLst>
            </p:cNvPr>
            <p:cNvSpPr txBox="1"/>
            <p:nvPr/>
          </p:nvSpPr>
          <p:spPr>
            <a:xfrm>
              <a:off x="6406896" y="3980688"/>
              <a:ext cx="8242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bu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/ac)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787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ECB882E-23DB-FD28-B3FE-41880C65412D}"/>
              </a:ext>
            </a:extLst>
          </p:cNvPr>
          <p:cNvSpPr txBox="1"/>
          <p:nvPr/>
        </p:nvSpPr>
        <p:spPr>
          <a:xfrm>
            <a:off x="904875" y="3429000"/>
            <a:ext cx="191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[ 57,  26,  26, 100]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C10AD-72ED-C161-9D8A-9BB98959FFEE}"/>
              </a:ext>
            </a:extLst>
          </p:cNvPr>
          <p:cNvSpPr txBox="1"/>
          <p:nvPr/>
        </p:nvSpPr>
        <p:spPr>
          <a:xfrm>
            <a:off x="552450" y="849570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[ 47,  69 ,  71, 100, 28, 32]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F1AB68-0802-FE6E-C0D8-8377484E5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4834" r="4405"/>
          <a:stretch/>
        </p:blipFill>
        <p:spPr bwMode="auto">
          <a:xfrm>
            <a:off x="9659864" y="41849"/>
            <a:ext cx="3033498" cy="224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15A3AA-ADF6-FBF9-04D1-44B5133B8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1" t="15778" r="4725" b="10238"/>
          <a:stretch/>
        </p:blipFill>
        <p:spPr>
          <a:xfrm>
            <a:off x="6286885" y="-334668"/>
            <a:ext cx="3027679" cy="13327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841549-1518-E953-474F-F4CF9D8334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53" t="16196" r="7810" b="10651"/>
          <a:stretch/>
        </p:blipFill>
        <p:spPr>
          <a:xfrm>
            <a:off x="7543318" y="568618"/>
            <a:ext cx="1425947" cy="20674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E9E4556-51E6-6139-D0E0-9411E66220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97" t="30119" r="2529" b="9586"/>
          <a:stretch/>
        </p:blipFill>
        <p:spPr>
          <a:xfrm>
            <a:off x="9813864" y="2165396"/>
            <a:ext cx="2938499" cy="10276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8150D1-7BED-B240-8AD5-2DA409A3396B}"/>
              </a:ext>
            </a:extLst>
          </p:cNvPr>
          <p:cNvSpPr txBox="1"/>
          <p:nvPr/>
        </p:nvSpPr>
        <p:spPr>
          <a:xfrm>
            <a:off x="3474098" y="3655545"/>
            <a:ext cx="572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EVI2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C725BB-0F01-8A48-C1E9-F4D706C12B6F}"/>
              </a:ext>
            </a:extLst>
          </p:cNvPr>
          <p:cNvSpPr txBox="1"/>
          <p:nvPr/>
        </p:nvSpPr>
        <p:spPr>
          <a:xfrm>
            <a:off x="3474098" y="4154716"/>
            <a:ext cx="572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Heat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E2870F-591B-BDFE-BFFF-0892C0322DA6}"/>
              </a:ext>
            </a:extLst>
          </p:cNvPr>
          <p:cNvSpPr txBox="1"/>
          <p:nvPr/>
        </p:nvSpPr>
        <p:spPr>
          <a:xfrm>
            <a:off x="3257550" y="4648038"/>
            <a:ext cx="78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Water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701BDA-B58F-0DDF-E6B9-6D3B17EC556A}"/>
              </a:ext>
            </a:extLst>
          </p:cNvPr>
          <p:cNvSpPr txBox="1"/>
          <p:nvPr/>
        </p:nvSpPr>
        <p:spPr>
          <a:xfrm>
            <a:off x="3505437" y="5174341"/>
            <a:ext cx="541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Soil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305E36-A4E0-9A55-D9BC-04CFE81A5828}"/>
              </a:ext>
            </a:extLst>
          </p:cNvPr>
          <p:cNvSpPr txBox="1"/>
          <p:nvPr/>
        </p:nvSpPr>
        <p:spPr>
          <a:xfrm>
            <a:off x="4110034" y="5548059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C776BE-8B85-2E2E-0B0E-FEF012FA234F}"/>
              </a:ext>
            </a:extLst>
          </p:cNvPr>
          <p:cNvSpPr txBox="1"/>
          <p:nvPr/>
        </p:nvSpPr>
        <p:spPr>
          <a:xfrm>
            <a:off x="4624803" y="5548060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2E9970-FC0B-FAA5-0911-9D4A8C94AE55}"/>
              </a:ext>
            </a:extLst>
          </p:cNvPr>
          <p:cNvSpPr txBox="1"/>
          <p:nvPr/>
        </p:nvSpPr>
        <p:spPr>
          <a:xfrm>
            <a:off x="5127957" y="5548060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EB965-D9C2-8B32-6CA2-9636A5102920}"/>
              </a:ext>
            </a:extLst>
          </p:cNvPr>
          <p:cNvSpPr txBox="1"/>
          <p:nvPr/>
        </p:nvSpPr>
        <p:spPr>
          <a:xfrm>
            <a:off x="5607194" y="5548059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8313CE-D06C-3F1A-1AA5-37D43E415E5C}"/>
              </a:ext>
            </a:extLst>
          </p:cNvPr>
          <p:cNvSpPr txBox="1"/>
          <p:nvPr/>
        </p:nvSpPr>
        <p:spPr>
          <a:xfrm>
            <a:off x="6096000" y="5538589"/>
            <a:ext cx="408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B8EE22-5252-94CC-BEFF-B64CADBE647B}"/>
              </a:ext>
            </a:extLst>
          </p:cNvPr>
          <p:cNvSpPr txBox="1"/>
          <p:nvPr/>
        </p:nvSpPr>
        <p:spPr>
          <a:xfrm>
            <a:off x="6609705" y="5538589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F5574-E977-A450-B8A3-20C4F38B70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32" r="18775" b="32390"/>
          <a:stretch/>
        </p:blipFill>
        <p:spPr>
          <a:xfrm>
            <a:off x="4046690" y="3494432"/>
            <a:ext cx="3038501" cy="20674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A56BA3-656C-A2C2-F23C-A5B259764F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995" t="27993" r="4719" b="8977"/>
          <a:stretch/>
        </p:blipFill>
        <p:spPr>
          <a:xfrm>
            <a:off x="4048257" y="2873170"/>
            <a:ext cx="2938500" cy="7003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7BE58C-9B4C-1F45-F9B7-72FEC89CB6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981" t="19829" r="26468" b="11772"/>
          <a:stretch/>
        </p:blipFill>
        <p:spPr>
          <a:xfrm>
            <a:off x="7026175" y="3632893"/>
            <a:ext cx="864205" cy="18830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0F045D-A7F7-97DC-571F-53093B2C606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7410"/>
          <a:stretch/>
        </p:blipFill>
        <p:spPr>
          <a:xfrm>
            <a:off x="4025780" y="5868973"/>
            <a:ext cx="3162828" cy="4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7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7AA56BA3-656C-A2C2-F23C-A5B259764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5" t="27993" r="4719" b="8977"/>
          <a:stretch/>
        </p:blipFill>
        <p:spPr>
          <a:xfrm>
            <a:off x="768230" y="775152"/>
            <a:ext cx="2938500" cy="700313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36E0008-78F2-A5AB-848D-F22C09FE4C14}"/>
              </a:ext>
            </a:extLst>
          </p:cNvPr>
          <p:cNvGraphicFramePr>
            <a:graphicFrameLocks/>
          </p:cNvGraphicFramePr>
          <p:nvPr/>
        </p:nvGraphicFramePr>
        <p:xfrm>
          <a:off x="7707274" y="223124"/>
          <a:ext cx="4629150" cy="2380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11BB554-A539-C1BF-88EB-5BFDA9A17C0A}"/>
              </a:ext>
            </a:extLst>
          </p:cNvPr>
          <p:cNvGraphicFramePr>
            <a:graphicFrameLocks/>
          </p:cNvGraphicFramePr>
          <p:nvPr/>
        </p:nvGraphicFramePr>
        <p:xfrm>
          <a:off x="8814555" y="3433356"/>
          <a:ext cx="241458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134C7B7-AC00-24AD-EB9F-AAEAD0A3F22D}"/>
              </a:ext>
            </a:extLst>
          </p:cNvPr>
          <p:cNvGraphicFramePr>
            <a:graphicFrameLocks/>
          </p:cNvGraphicFramePr>
          <p:nvPr/>
        </p:nvGraphicFramePr>
        <p:xfrm>
          <a:off x="5038043" y="0"/>
          <a:ext cx="241458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87DFE73F-66C0-4CC7-45A2-213047968B2B}"/>
              </a:ext>
            </a:extLst>
          </p:cNvPr>
          <p:cNvGrpSpPr/>
          <p:nvPr/>
        </p:nvGrpSpPr>
        <p:grpSpPr>
          <a:xfrm>
            <a:off x="0" y="2859024"/>
            <a:ext cx="5237796" cy="3906267"/>
            <a:chOff x="0" y="2859024"/>
            <a:chExt cx="5237796" cy="3906267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93B14453-138D-B2EB-438C-2E37DD49D60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73698" y="2859024"/>
            <a:ext cx="3236822" cy="1255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8150D1-7BED-B240-8AD5-2DA409A3396B}"/>
                </a:ext>
              </a:extLst>
            </p:cNvPr>
            <p:cNvSpPr txBox="1"/>
            <p:nvPr/>
          </p:nvSpPr>
          <p:spPr>
            <a:xfrm>
              <a:off x="216548" y="4082265"/>
              <a:ext cx="57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EVI2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C725BB-0F01-8A48-C1E9-F4D706C12B6F}"/>
                </a:ext>
              </a:extLst>
            </p:cNvPr>
            <p:cNvSpPr txBox="1"/>
            <p:nvPr/>
          </p:nvSpPr>
          <p:spPr>
            <a:xfrm>
              <a:off x="216548" y="4581436"/>
              <a:ext cx="57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Heat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E2870F-591B-BDFE-BFFF-0892C0322DA6}"/>
                </a:ext>
              </a:extLst>
            </p:cNvPr>
            <p:cNvSpPr txBox="1"/>
            <p:nvPr/>
          </p:nvSpPr>
          <p:spPr>
            <a:xfrm>
              <a:off x="0" y="5074758"/>
              <a:ext cx="789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Water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701BDA-B58F-0DDF-E6B9-6D3B17EC556A}"/>
                </a:ext>
              </a:extLst>
            </p:cNvPr>
            <p:cNvSpPr txBox="1"/>
            <p:nvPr/>
          </p:nvSpPr>
          <p:spPr>
            <a:xfrm>
              <a:off x="247887" y="5601061"/>
              <a:ext cx="541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Soil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305E36-A4E0-9A55-D9BC-04CFE81A5828}"/>
                </a:ext>
              </a:extLst>
            </p:cNvPr>
            <p:cNvSpPr txBox="1"/>
            <p:nvPr/>
          </p:nvSpPr>
          <p:spPr>
            <a:xfrm>
              <a:off x="852484" y="5974779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C776BE-8B85-2E2E-0B0E-FEF012FA234F}"/>
                </a:ext>
              </a:extLst>
            </p:cNvPr>
            <p:cNvSpPr txBox="1"/>
            <p:nvPr/>
          </p:nvSpPr>
          <p:spPr>
            <a:xfrm>
              <a:off x="1367253" y="5974780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2E9970-FC0B-FAA5-0911-9D4A8C94AE55}"/>
                </a:ext>
              </a:extLst>
            </p:cNvPr>
            <p:cNvSpPr txBox="1"/>
            <p:nvPr/>
          </p:nvSpPr>
          <p:spPr>
            <a:xfrm>
              <a:off x="1870407" y="5974780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3EB965-D9C2-8B32-6CA2-9636A5102920}"/>
                </a:ext>
              </a:extLst>
            </p:cNvPr>
            <p:cNvSpPr txBox="1"/>
            <p:nvPr/>
          </p:nvSpPr>
          <p:spPr>
            <a:xfrm>
              <a:off x="2349644" y="5974779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8313CE-D06C-3F1A-1AA5-37D43E415E5C}"/>
                </a:ext>
              </a:extLst>
            </p:cNvPr>
            <p:cNvSpPr txBox="1"/>
            <p:nvPr/>
          </p:nvSpPr>
          <p:spPr>
            <a:xfrm>
              <a:off x="2838450" y="5965309"/>
              <a:ext cx="408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B8EE22-5252-94CC-BEFF-B64CADBE647B}"/>
                </a:ext>
              </a:extLst>
            </p:cNvPr>
            <p:cNvSpPr txBox="1"/>
            <p:nvPr/>
          </p:nvSpPr>
          <p:spPr>
            <a:xfrm>
              <a:off x="3352155" y="5965309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S6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BF5574-E977-A450-B8A3-20C4F38B7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832" r="18775" b="32390"/>
            <a:stretch/>
          </p:blipFill>
          <p:spPr>
            <a:xfrm>
              <a:off x="789140" y="3921152"/>
              <a:ext cx="3038501" cy="206744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0F045D-A7F7-97DC-571F-53093B2C6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7410"/>
            <a:stretch/>
          </p:blipFill>
          <p:spPr>
            <a:xfrm>
              <a:off x="748774" y="6295693"/>
              <a:ext cx="3162828" cy="4695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FDE263-4A85-D76E-084D-F0DC416B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62720" y="3849052"/>
              <a:ext cx="2075076" cy="2325275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00F8B42-7FEB-F234-18E2-BEE0695D56CA}"/>
                </a:ext>
              </a:extLst>
            </p:cNvPr>
            <p:cNvCxnSpPr/>
            <p:nvPr/>
          </p:nvCxnSpPr>
          <p:spPr>
            <a:xfrm>
              <a:off x="3827641" y="3998976"/>
              <a:ext cx="79922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CABABB-F0EE-9006-B3C9-22E6B3B6076D}"/>
                </a:ext>
              </a:extLst>
            </p:cNvPr>
            <p:cNvSpPr txBox="1"/>
            <p:nvPr/>
          </p:nvSpPr>
          <p:spPr>
            <a:xfrm>
              <a:off x="3778647" y="3731683"/>
              <a:ext cx="1983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276107-383F-F0A5-7EA6-7C4E091288AB}"/>
                </a:ext>
              </a:extLst>
            </p:cNvPr>
            <p:cNvSpPr txBox="1"/>
            <p:nvPr/>
          </p:nvSpPr>
          <p:spPr>
            <a:xfrm>
              <a:off x="4408527" y="3727686"/>
              <a:ext cx="4705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9FE429-6C61-5B61-9E6A-D4B8F84A5F12}"/>
                </a:ext>
              </a:extLst>
            </p:cNvPr>
            <p:cNvCxnSpPr/>
            <p:nvPr/>
          </p:nvCxnSpPr>
          <p:spPr>
            <a:xfrm flipV="1">
              <a:off x="3827641" y="3177540"/>
              <a:ext cx="0" cy="8214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B0E8BC-6C16-7F49-EC1D-E129F9DE5439}"/>
                </a:ext>
              </a:extLst>
            </p:cNvPr>
            <p:cNvSpPr txBox="1"/>
            <p:nvPr/>
          </p:nvSpPr>
          <p:spPr>
            <a:xfrm>
              <a:off x="3778647" y="3103889"/>
              <a:ext cx="4705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02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080AE68-D2C9-59E8-55E9-C475F5B3D998}"/>
              </a:ext>
            </a:extLst>
          </p:cNvPr>
          <p:cNvGrpSpPr/>
          <p:nvPr/>
        </p:nvGrpSpPr>
        <p:grpSpPr>
          <a:xfrm>
            <a:off x="3356659" y="1475866"/>
            <a:ext cx="5237796" cy="3906267"/>
            <a:chOff x="3356659" y="1475866"/>
            <a:chExt cx="5237796" cy="3906267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93B14453-138D-B2EB-438C-2E37DD49D60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04539028"/>
                </p:ext>
              </p:extLst>
            </p:nvPr>
          </p:nvGraphicFramePr>
          <p:xfrm>
            <a:off x="4030357" y="1475866"/>
            <a:ext cx="3236822" cy="1255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8150D1-7BED-B240-8AD5-2DA409A3396B}"/>
                </a:ext>
              </a:extLst>
            </p:cNvPr>
            <p:cNvSpPr txBox="1"/>
            <p:nvPr/>
          </p:nvSpPr>
          <p:spPr>
            <a:xfrm>
              <a:off x="3573207" y="2699107"/>
              <a:ext cx="57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EVI2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C725BB-0F01-8A48-C1E9-F4D706C12B6F}"/>
                </a:ext>
              </a:extLst>
            </p:cNvPr>
            <p:cNvSpPr txBox="1"/>
            <p:nvPr/>
          </p:nvSpPr>
          <p:spPr>
            <a:xfrm>
              <a:off x="3573207" y="3198278"/>
              <a:ext cx="57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Heat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E2870F-591B-BDFE-BFFF-0892C0322DA6}"/>
                </a:ext>
              </a:extLst>
            </p:cNvPr>
            <p:cNvSpPr txBox="1"/>
            <p:nvPr/>
          </p:nvSpPr>
          <p:spPr>
            <a:xfrm>
              <a:off x="3356659" y="3691600"/>
              <a:ext cx="789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Water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701BDA-B58F-0DDF-E6B9-6D3B17EC556A}"/>
                </a:ext>
              </a:extLst>
            </p:cNvPr>
            <p:cNvSpPr txBox="1"/>
            <p:nvPr/>
          </p:nvSpPr>
          <p:spPr>
            <a:xfrm>
              <a:off x="3604546" y="4217903"/>
              <a:ext cx="541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Soil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305E36-A4E0-9A55-D9BC-04CFE81A5828}"/>
                </a:ext>
              </a:extLst>
            </p:cNvPr>
            <p:cNvSpPr txBox="1"/>
            <p:nvPr/>
          </p:nvSpPr>
          <p:spPr>
            <a:xfrm>
              <a:off x="4209143" y="459162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C776BE-8B85-2E2E-0B0E-FEF012FA234F}"/>
                </a:ext>
              </a:extLst>
            </p:cNvPr>
            <p:cNvSpPr txBox="1"/>
            <p:nvPr/>
          </p:nvSpPr>
          <p:spPr>
            <a:xfrm>
              <a:off x="4723912" y="4591622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2E9970-FC0B-FAA5-0911-9D4A8C94AE55}"/>
                </a:ext>
              </a:extLst>
            </p:cNvPr>
            <p:cNvSpPr txBox="1"/>
            <p:nvPr/>
          </p:nvSpPr>
          <p:spPr>
            <a:xfrm>
              <a:off x="5227066" y="4591622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3EB965-D9C2-8B32-6CA2-9636A5102920}"/>
                </a:ext>
              </a:extLst>
            </p:cNvPr>
            <p:cNvSpPr txBox="1"/>
            <p:nvPr/>
          </p:nvSpPr>
          <p:spPr>
            <a:xfrm>
              <a:off x="5706303" y="459162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8313CE-D06C-3F1A-1AA5-37D43E415E5C}"/>
                </a:ext>
              </a:extLst>
            </p:cNvPr>
            <p:cNvSpPr txBox="1"/>
            <p:nvPr/>
          </p:nvSpPr>
          <p:spPr>
            <a:xfrm>
              <a:off x="6195109" y="4582151"/>
              <a:ext cx="408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B8EE22-5252-94CC-BEFF-B64CADBE647B}"/>
                </a:ext>
              </a:extLst>
            </p:cNvPr>
            <p:cNvSpPr txBox="1"/>
            <p:nvPr/>
          </p:nvSpPr>
          <p:spPr>
            <a:xfrm>
              <a:off x="6708814" y="458215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S6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BF5574-E977-A450-B8A3-20C4F38B7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832" r="18775" b="32390"/>
            <a:stretch/>
          </p:blipFill>
          <p:spPr>
            <a:xfrm>
              <a:off x="4145799" y="2537994"/>
              <a:ext cx="3038501" cy="206744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0F045D-A7F7-97DC-571F-53093B2C6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7410"/>
            <a:stretch/>
          </p:blipFill>
          <p:spPr>
            <a:xfrm>
              <a:off x="4105433" y="4912535"/>
              <a:ext cx="3162828" cy="4695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FDE263-4A85-D76E-084D-F0DC416B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9379" y="2465894"/>
              <a:ext cx="2075076" cy="2325275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00F8B42-7FEB-F234-18E2-BEE0695D56CA}"/>
                </a:ext>
              </a:extLst>
            </p:cNvPr>
            <p:cNvCxnSpPr/>
            <p:nvPr/>
          </p:nvCxnSpPr>
          <p:spPr>
            <a:xfrm>
              <a:off x="7184300" y="2615818"/>
              <a:ext cx="79922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CABABB-F0EE-9006-B3C9-22E6B3B6076D}"/>
                </a:ext>
              </a:extLst>
            </p:cNvPr>
            <p:cNvSpPr txBox="1"/>
            <p:nvPr/>
          </p:nvSpPr>
          <p:spPr>
            <a:xfrm>
              <a:off x="7135306" y="2348525"/>
              <a:ext cx="1983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0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276107-383F-F0A5-7EA6-7C4E091288AB}"/>
                </a:ext>
              </a:extLst>
            </p:cNvPr>
            <p:cNvSpPr txBox="1"/>
            <p:nvPr/>
          </p:nvSpPr>
          <p:spPr>
            <a:xfrm>
              <a:off x="7765186" y="2344528"/>
              <a:ext cx="4705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100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9FE429-6C61-5B61-9E6A-D4B8F84A5F12}"/>
                </a:ext>
              </a:extLst>
            </p:cNvPr>
            <p:cNvCxnSpPr/>
            <p:nvPr/>
          </p:nvCxnSpPr>
          <p:spPr>
            <a:xfrm flipV="1">
              <a:off x="7184300" y="1794382"/>
              <a:ext cx="0" cy="8214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B0E8BC-6C16-7F49-EC1D-E129F9DE5439}"/>
                </a:ext>
              </a:extLst>
            </p:cNvPr>
            <p:cNvSpPr txBox="1"/>
            <p:nvPr/>
          </p:nvSpPr>
          <p:spPr>
            <a:xfrm>
              <a:off x="7135306" y="1720731"/>
              <a:ext cx="4705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100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B03A13D-1310-1715-63E1-1BC74C658999}"/>
                </a:ext>
              </a:extLst>
            </p:cNvPr>
            <p:cNvCxnSpPr/>
            <p:nvPr/>
          </p:nvCxnSpPr>
          <p:spPr>
            <a:xfrm flipV="1">
              <a:off x="7184300" y="1720731"/>
              <a:ext cx="0" cy="895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4A29B16-93E2-CF5F-0D0A-AE56C3550EAE}"/>
                </a:ext>
              </a:extLst>
            </p:cNvPr>
            <p:cNvCxnSpPr/>
            <p:nvPr/>
          </p:nvCxnSpPr>
          <p:spPr>
            <a:xfrm>
              <a:off x="7184300" y="2606138"/>
              <a:ext cx="868516" cy="96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730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2B240-0CC8-C660-B11F-84C2957B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23" y="998884"/>
            <a:ext cx="7298754" cy="48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EEA539-F71C-024D-42EB-0948624AFF11}"/>
              </a:ext>
            </a:extLst>
          </p:cNvPr>
          <p:cNvGrpSpPr/>
          <p:nvPr/>
        </p:nvGrpSpPr>
        <p:grpSpPr>
          <a:xfrm>
            <a:off x="1524000" y="1143000"/>
            <a:ext cx="9144000" cy="4572000"/>
            <a:chOff x="1524000" y="1143000"/>
            <a:chExt cx="9144000" cy="4572000"/>
          </a:xfrm>
        </p:grpSpPr>
        <p:pic>
          <p:nvPicPr>
            <p:cNvPr id="3" name="Picture 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1CFE4C00-8F86-8E36-B7FD-F8D535AC8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143000"/>
              <a:ext cx="9144000" cy="45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E007CF-2BDF-E9E5-B754-384F5FB3F344}"/>
                </a:ext>
              </a:extLst>
            </p:cNvPr>
            <p:cNvSpPr txBox="1"/>
            <p:nvPr/>
          </p:nvSpPr>
          <p:spPr>
            <a:xfrm>
              <a:off x="4010354" y="1143000"/>
              <a:ext cx="45976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</a:t>
              </a:r>
              <a:r>
                <a:rPr lang="en-US" sz="1600" b="1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otal predictive uncertainty (</a:t>
              </a:r>
              <a:r>
                <a:rPr lang="en-US" sz="1600" b="1" err="1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bu</a:t>
              </a:r>
              <a:r>
                <a:rPr lang="en-US" sz="1600" b="1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/ac) in 2018 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37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A9D4FA1-921C-0AB0-C5E4-52D8EA2C7D15}"/>
              </a:ext>
            </a:extLst>
          </p:cNvPr>
          <p:cNvGrpSpPr/>
          <p:nvPr/>
        </p:nvGrpSpPr>
        <p:grpSpPr>
          <a:xfrm>
            <a:off x="1099733" y="1737119"/>
            <a:ext cx="8843053" cy="3177781"/>
            <a:chOff x="1099733" y="1737119"/>
            <a:chExt cx="8843053" cy="31777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51780FE-68E9-9521-F0B7-D64467872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536" y="2095500"/>
              <a:ext cx="4286250" cy="281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1E7621-FD9D-4DF1-63DC-2B7E267129D6}"/>
                </a:ext>
              </a:extLst>
            </p:cNvPr>
            <p:cNvSpPr txBox="1"/>
            <p:nvPr/>
          </p:nvSpPr>
          <p:spPr>
            <a:xfrm>
              <a:off x="1582311" y="1737119"/>
              <a:ext cx="3254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Arial" panose="020B0604020202020204" pitchFamily="34" charset="0"/>
                  <a:cs typeface="Arial" panose="020B0604020202020204" pitchFamily="34" charset="0"/>
                </a:rPr>
                <a:t>Aleatoric uncertainty (</a:t>
              </a:r>
              <a:r>
                <a:rPr lang="en-US" altLang="zh-CN" sz="1400" b="1" err="1">
                  <a:latin typeface="Arial" panose="020B0604020202020204" pitchFamily="34" charset="0"/>
                  <a:cs typeface="Arial" panose="020B0604020202020204" pitchFamily="34" charset="0"/>
                </a:rPr>
                <a:t>bu</a:t>
              </a:r>
              <a:r>
                <a:rPr lang="en-US" altLang="zh-CN" sz="1400" b="1">
                  <a:latin typeface="Arial" panose="020B0604020202020204" pitchFamily="34" charset="0"/>
                  <a:cs typeface="Arial" panose="020B0604020202020204" pitchFamily="34" charset="0"/>
                </a:rPr>
                <a:t>/ac) in 2018</a:t>
              </a:r>
              <a:endParaRPr lang="zh-CN" alt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7085BE-B637-AF65-58C3-47107895C6FD}"/>
                </a:ext>
              </a:extLst>
            </p:cNvPr>
            <p:cNvSpPr/>
            <p:nvPr/>
          </p:nvSpPr>
          <p:spPr>
            <a:xfrm>
              <a:off x="7652704" y="3671718"/>
              <a:ext cx="560614" cy="560614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4164EF-770A-5610-2412-D79B579EEC28}"/>
                </a:ext>
              </a:extLst>
            </p:cNvPr>
            <p:cNvSpPr txBox="1"/>
            <p:nvPr/>
          </p:nvSpPr>
          <p:spPr>
            <a:xfrm>
              <a:off x="6096000" y="1738744"/>
              <a:ext cx="3334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Arial" panose="020B0604020202020204" pitchFamily="34" charset="0"/>
                  <a:cs typeface="Arial" panose="020B0604020202020204" pitchFamily="34" charset="0"/>
                </a:rPr>
                <a:t>Epistemic uncertainty (</a:t>
              </a:r>
              <a:r>
                <a:rPr lang="en-US" altLang="zh-CN" sz="1400" b="1" err="1">
                  <a:latin typeface="Arial" panose="020B0604020202020204" pitchFamily="34" charset="0"/>
                  <a:cs typeface="Arial" panose="020B0604020202020204" pitchFamily="34" charset="0"/>
                </a:rPr>
                <a:t>bu</a:t>
              </a:r>
              <a:r>
                <a:rPr lang="en-US" altLang="zh-CN" sz="1400" b="1">
                  <a:latin typeface="Arial" panose="020B0604020202020204" pitchFamily="34" charset="0"/>
                  <a:cs typeface="Arial" panose="020B0604020202020204" pitchFamily="34" charset="0"/>
                </a:rPr>
                <a:t>/ac) in 2018</a:t>
              </a:r>
              <a:endParaRPr lang="zh-CN" alt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8CDC53-8222-72D8-EDEF-C1B2FB6AE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9733" y="2095500"/>
              <a:ext cx="4219575" cy="281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99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7A9ADB57-5F10-EA22-E9C4-DF3B14524150}"/>
              </a:ext>
            </a:extLst>
          </p:cNvPr>
          <p:cNvGraphicFramePr>
            <a:graphicFrameLocks/>
          </p:cNvGraphicFramePr>
          <p:nvPr/>
        </p:nvGraphicFramePr>
        <p:xfrm>
          <a:off x="245007" y="1632673"/>
          <a:ext cx="4867806" cy="310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3EB647E-4749-F18D-B69E-58BB975F6BDD}"/>
              </a:ext>
            </a:extLst>
          </p:cNvPr>
          <p:cNvSpPr/>
          <p:nvPr/>
        </p:nvSpPr>
        <p:spPr>
          <a:xfrm>
            <a:off x="0" y="2882354"/>
            <a:ext cx="5308185" cy="1442346"/>
          </a:xfrm>
          <a:custGeom>
            <a:avLst/>
            <a:gdLst>
              <a:gd name="connsiteX0" fmla="*/ 0 w 5264458"/>
              <a:gd name="connsiteY0" fmla="*/ 2607917 h 2675657"/>
              <a:gd name="connsiteX1" fmla="*/ 1384916 w 5264458"/>
              <a:gd name="connsiteY1" fmla="*/ 1977603 h 2675657"/>
              <a:gd name="connsiteX2" fmla="*/ 2068497 w 5264458"/>
              <a:gd name="connsiteY2" fmla="*/ 246457 h 2675657"/>
              <a:gd name="connsiteX3" fmla="*/ 2743200 w 5264458"/>
              <a:gd name="connsiteY3" fmla="*/ 210946 h 2675657"/>
              <a:gd name="connsiteX4" fmla="*/ 3302493 w 5264458"/>
              <a:gd name="connsiteY4" fmla="*/ 2119645 h 2675657"/>
              <a:gd name="connsiteX5" fmla="*/ 4705165 w 5264458"/>
              <a:gd name="connsiteY5" fmla="*/ 2572407 h 2675657"/>
              <a:gd name="connsiteX6" fmla="*/ 5264458 w 5264458"/>
              <a:gd name="connsiteY6" fmla="*/ 2634550 h 2675657"/>
              <a:gd name="connsiteX0" fmla="*/ 0 w 4705165"/>
              <a:gd name="connsiteY0" fmla="*/ 2607917 h 2607917"/>
              <a:gd name="connsiteX1" fmla="*/ 1384916 w 4705165"/>
              <a:gd name="connsiteY1" fmla="*/ 1977603 h 2607917"/>
              <a:gd name="connsiteX2" fmla="*/ 2068497 w 4705165"/>
              <a:gd name="connsiteY2" fmla="*/ 246457 h 2607917"/>
              <a:gd name="connsiteX3" fmla="*/ 2743200 w 4705165"/>
              <a:gd name="connsiteY3" fmla="*/ 210946 h 2607917"/>
              <a:gd name="connsiteX4" fmla="*/ 3302493 w 4705165"/>
              <a:gd name="connsiteY4" fmla="*/ 2119645 h 2607917"/>
              <a:gd name="connsiteX5" fmla="*/ 4705165 w 4705165"/>
              <a:gd name="connsiteY5" fmla="*/ 2572407 h 2607917"/>
              <a:gd name="connsiteX0" fmla="*/ 0 w 5104660"/>
              <a:gd name="connsiteY0" fmla="*/ 2607917 h 2616795"/>
              <a:gd name="connsiteX1" fmla="*/ 1384916 w 5104660"/>
              <a:gd name="connsiteY1" fmla="*/ 1977603 h 2616795"/>
              <a:gd name="connsiteX2" fmla="*/ 2068497 w 5104660"/>
              <a:gd name="connsiteY2" fmla="*/ 246457 h 2616795"/>
              <a:gd name="connsiteX3" fmla="*/ 2743200 w 5104660"/>
              <a:gd name="connsiteY3" fmla="*/ 210946 h 2616795"/>
              <a:gd name="connsiteX4" fmla="*/ 3302493 w 5104660"/>
              <a:gd name="connsiteY4" fmla="*/ 2119645 h 2616795"/>
              <a:gd name="connsiteX5" fmla="*/ 5104660 w 5104660"/>
              <a:gd name="connsiteY5" fmla="*/ 2616795 h 2616795"/>
              <a:gd name="connsiteX0" fmla="*/ 0 w 5140171"/>
              <a:gd name="connsiteY0" fmla="*/ 2607917 h 2607917"/>
              <a:gd name="connsiteX1" fmla="*/ 1384916 w 5140171"/>
              <a:gd name="connsiteY1" fmla="*/ 1977603 h 2607917"/>
              <a:gd name="connsiteX2" fmla="*/ 2068497 w 5140171"/>
              <a:gd name="connsiteY2" fmla="*/ 246457 h 2607917"/>
              <a:gd name="connsiteX3" fmla="*/ 2743200 w 5140171"/>
              <a:gd name="connsiteY3" fmla="*/ 210946 h 2607917"/>
              <a:gd name="connsiteX4" fmla="*/ 3302493 w 5140171"/>
              <a:gd name="connsiteY4" fmla="*/ 2119645 h 2607917"/>
              <a:gd name="connsiteX5" fmla="*/ 5140171 w 5140171"/>
              <a:gd name="connsiteY5" fmla="*/ 2563529 h 2607917"/>
              <a:gd name="connsiteX0" fmla="*/ 0 w 5140171"/>
              <a:gd name="connsiteY0" fmla="*/ 2607917 h 2607917"/>
              <a:gd name="connsiteX1" fmla="*/ 1384916 w 5140171"/>
              <a:gd name="connsiteY1" fmla="*/ 1977603 h 2607917"/>
              <a:gd name="connsiteX2" fmla="*/ 1982772 w 5140171"/>
              <a:gd name="connsiteY2" fmla="*/ 246457 h 2607917"/>
              <a:gd name="connsiteX3" fmla="*/ 2743200 w 5140171"/>
              <a:gd name="connsiteY3" fmla="*/ 210946 h 2607917"/>
              <a:gd name="connsiteX4" fmla="*/ 3302493 w 5140171"/>
              <a:gd name="connsiteY4" fmla="*/ 2119645 h 2607917"/>
              <a:gd name="connsiteX5" fmla="*/ 5140171 w 5140171"/>
              <a:gd name="connsiteY5" fmla="*/ 2563529 h 2607917"/>
              <a:gd name="connsiteX0" fmla="*/ 0 w 5140171"/>
              <a:gd name="connsiteY0" fmla="*/ 2639101 h 2639101"/>
              <a:gd name="connsiteX1" fmla="*/ 1384916 w 5140171"/>
              <a:gd name="connsiteY1" fmla="*/ 2008787 h 2639101"/>
              <a:gd name="connsiteX2" fmla="*/ 1982772 w 5140171"/>
              <a:gd name="connsiteY2" fmla="*/ 277641 h 2639101"/>
              <a:gd name="connsiteX3" fmla="*/ 2367933 w 5140171"/>
              <a:gd name="connsiteY3" fmla="*/ 30546 h 2639101"/>
              <a:gd name="connsiteX4" fmla="*/ 2743200 w 5140171"/>
              <a:gd name="connsiteY4" fmla="*/ 242130 h 2639101"/>
              <a:gd name="connsiteX5" fmla="*/ 3302493 w 5140171"/>
              <a:gd name="connsiteY5" fmla="*/ 2150829 h 2639101"/>
              <a:gd name="connsiteX6" fmla="*/ 5140171 w 5140171"/>
              <a:gd name="connsiteY6" fmla="*/ 2594713 h 2639101"/>
              <a:gd name="connsiteX0" fmla="*/ 0 w 5140171"/>
              <a:gd name="connsiteY0" fmla="*/ 2645309 h 2645309"/>
              <a:gd name="connsiteX1" fmla="*/ 1384916 w 5140171"/>
              <a:gd name="connsiteY1" fmla="*/ 2014995 h 2645309"/>
              <a:gd name="connsiteX2" fmla="*/ 1982772 w 5140171"/>
              <a:gd name="connsiteY2" fmla="*/ 283849 h 2645309"/>
              <a:gd name="connsiteX3" fmla="*/ 2158383 w 5140171"/>
              <a:gd name="connsiteY3" fmla="*/ 27229 h 2645309"/>
              <a:gd name="connsiteX4" fmla="*/ 2743200 w 5140171"/>
              <a:gd name="connsiteY4" fmla="*/ 248338 h 2645309"/>
              <a:gd name="connsiteX5" fmla="*/ 3302493 w 5140171"/>
              <a:gd name="connsiteY5" fmla="*/ 2157037 h 2645309"/>
              <a:gd name="connsiteX6" fmla="*/ 5140171 w 5140171"/>
              <a:gd name="connsiteY6" fmla="*/ 2600921 h 2645309"/>
              <a:gd name="connsiteX0" fmla="*/ 0 w 5140171"/>
              <a:gd name="connsiteY0" fmla="*/ 2753462 h 2753462"/>
              <a:gd name="connsiteX1" fmla="*/ 1384916 w 5140171"/>
              <a:gd name="connsiteY1" fmla="*/ 2123148 h 2753462"/>
              <a:gd name="connsiteX2" fmla="*/ 1982772 w 5140171"/>
              <a:gd name="connsiteY2" fmla="*/ 392002 h 2753462"/>
              <a:gd name="connsiteX3" fmla="*/ 2177433 w 5140171"/>
              <a:gd name="connsiteY3" fmla="*/ 2032 h 2753462"/>
              <a:gd name="connsiteX4" fmla="*/ 2743200 w 5140171"/>
              <a:gd name="connsiteY4" fmla="*/ 356491 h 2753462"/>
              <a:gd name="connsiteX5" fmla="*/ 3302493 w 5140171"/>
              <a:gd name="connsiteY5" fmla="*/ 2265190 h 2753462"/>
              <a:gd name="connsiteX6" fmla="*/ 5140171 w 5140171"/>
              <a:gd name="connsiteY6" fmla="*/ 2709074 h 2753462"/>
              <a:gd name="connsiteX0" fmla="*/ 0 w 5140171"/>
              <a:gd name="connsiteY0" fmla="*/ 2798876 h 2798876"/>
              <a:gd name="connsiteX1" fmla="*/ 1384916 w 5140171"/>
              <a:gd name="connsiteY1" fmla="*/ 2168562 h 2798876"/>
              <a:gd name="connsiteX2" fmla="*/ 1982772 w 5140171"/>
              <a:gd name="connsiteY2" fmla="*/ 437416 h 2798876"/>
              <a:gd name="connsiteX3" fmla="*/ 2177433 w 5140171"/>
              <a:gd name="connsiteY3" fmla="*/ 47446 h 2798876"/>
              <a:gd name="connsiteX4" fmla="*/ 2924175 w 5140171"/>
              <a:gd name="connsiteY4" fmla="*/ 239980 h 2798876"/>
              <a:gd name="connsiteX5" fmla="*/ 3302493 w 5140171"/>
              <a:gd name="connsiteY5" fmla="*/ 2310604 h 2798876"/>
              <a:gd name="connsiteX6" fmla="*/ 5140171 w 5140171"/>
              <a:gd name="connsiteY6" fmla="*/ 2754488 h 2798876"/>
              <a:gd name="connsiteX0" fmla="*/ 0 w 5140171"/>
              <a:gd name="connsiteY0" fmla="*/ 2755234 h 2755234"/>
              <a:gd name="connsiteX1" fmla="*/ 1384916 w 5140171"/>
              <a:gd name="connsiteY1" fmla="*/ 2124920 h 2755234"/>
              <a:gd name="connsiteX2" fmla="*/ 1982772 w 5140171"/>
              <a:gd name="connsiteY2" fmla="*/ 393774 h 2755234"/>
              <a:gd name="connsiteX3" fmla="*/ 2177433 w 5140171"/>
              <a:gd name="connsiteY3" fmla="*/ 89529 h 2755234"/>
              <a:gd name="connsiteX4" fmla="*/ 2924175 w 5140171"/>
              <a:gd name="connsiteY4" fmla="*/ 196338 h 2755234"/>
              <a:gd name="connsiteX5" fmla="*/ 3302493 w 5140171"/>
              <a:gd name="connsiteY5" fmla="*/ 2266962 h 2755234"/>
              <a:gd name="connsiteX6" fmla="*/ 5140171 w 5140171"/>
              <a:gd name="connsiteY6" fmla="*/ 2710846 h 2755234"/>
              <a:gd name="connsiteX0" fmla="*/ 0 w 5140171"/>
              <a:gd name="connsiteY0" fmla="*/ 2755234 h 2755234"/>
              <a:gd name="connsiteX1" fmla="*/ 1384916 w 5140171"/>
              <a:gd name="connsiteY1" fmla="*/ 2124920 h 2755234"/>
              <a:gd name="connsiteX2" fmla="*/ 1906572 w 5140171"/>
              <a:gd name="connsiteY2" fmla="*/ 546174 h 2755234"/>
              <a:gd name="connsiteX3" fmla="*/ 2177433 w 5140171"/>
              <a:gd name="connsiteY3" fmla="*/ 89529 h 2755234"/>
              <a:gd name="connsiteX4" fmla="*/ 2924175 w 5140171"/>
              <a:gd name="connsiteY4" fmla="*/ 196338 h 2755234"/>
              <a:gd name="connsiteX5" fmla="*/ 3302493 w 5140171"/>
              <a:gd name="connsiteY5" fmla="*/ 2266962 h 2755234"/>
              <a:gd name="connsiteX6" fmla="*/ 5140171 w 5140171"/>
              <a:gd name="connsiteY6" fmla="*/ 2710846 h 2755234"/>
              <a:gd name="connsiteX0" fmla="*/ 0 w 5140171"/>
              <a:gd name="connsiteY0" fmla="*/ 2798876 h 2798876"/>
              <a:gd name="connsiteX1" fmla="*/ 1384916 w 5140171"/>
              <a:gd name="connsiteY1" fmla="*/ 2168562 h 2798876"/>
              <a:gd name="connsiteX2" fmla="*/ 1906572 w 5140171"/>
              <a:gd name="connsiteY2" fmla="*/ 589816 h 2798876"/>
              <a:gd name="connsiteX3" fmla="*/ 2101233 w 5140171"/>
              <a:gd name="connsiteY3" fmla="*/ 47446 h 2798876"/>
              <a:gd name="connsiteX4" fmla="*/ 2924175 w 5140171"/>
              <a:gd name="connsiteY4" fmla="*/ 239980 h 2798876"/>
              <a:gd name="connsiteX5" fmla="*/ 3302493 w 5140171"/>
              <a:gd name="connsiteY5" fmla="*/ 2310604 h 2798876"/>
              <a:gd name="connsiteX6" fmla="*/ 5140171 w 5140171"/>
              <a:gd name="connsiteY6" fmla="*/ 2754488 h 2798876"/>
              <a:gd name="connsiteX0" fmla="*/ 0 w 5140171"/>
              <a:gd name="connsiteY0" fmla="*/ 2798876 h 2798876"/>
              <a:gd name="connsiteX1" fmla="*/ 1384916 w 5140171"/>
              <a:gd name="connsiteY1" fmla="*/ 2168562 h 2798876"/>
              <a:gd name="connsiteX2" fmla="*/ 1906572 w 5140171"/>
              <a:gd name="connsiteY2" fmla="*/ 589816 h 2798876"/>
              <a:gd name="connsiteX3" fmla="*/ 2101233 w 5140171"/>
              <a:gd name="connsiteY3" fmla="*/ 47446 h 2798876"/>
              <a:gd name="connsiteX4" fmla="*/ 2924175 w 5140171"/>
              <a:gd name="connsiteY4" fmla="*/ 239980 h 2798876"/>
              <a:gd name="connsiteX5" fmla="*/ 3302493 w 5140171"/>
              <a:gd name="connsiteY5" fmla="*/ 2310604 h 2798876"/>
              <a:gd name="connsiteX6" fmla="*/ 5140171 w 5140171"/>
              <a:gd name="connsiteY6" fmla="*/ 2754488 h 2798876"/>
              <a:gd name="connsiteX0" fmla="*/ 0 w 5140171"/>
              <a:gd name="connsiteY0" fmla="*/ 2877203 h 2877203"/>
              <a:gd name="connsiteX1" fmla="*/ 1384916 w 5140171"/>
              <a:gd name="connsiteY1" fmla="*/ 2246889 h 2877203"/>
              <a:gd name="connsiteX2" fmla="*/ 1906572 w 5140171"/>
              <a:gd name="connsiteY2" fmla="*/ 668143 h 2877203"/>
              <a:gd name="connsiteX3" fmla="*/ 2101233 w 5140171"/>
              <a:gd name="connsiteY3" fmla="*/ 125773 h 2877203"/>
              <a:gd name="connsiteX4" fmla="*/ 2924175 w 5140171"/>
              <a:gd name="connsiteY4" fmla="*/ 318307 h 2877203"/>
              <a:gd name="connsiteX5" fmla="*/ 3302493 w 5140171"/>
              <a:gd name="connsiteY5" fmla="*/ 2388931 h 2877203"/>
              <a:gd name="connsiteX6" fmla="*/ 5140171 w 5140171"/>
              <a:gd name="connsiteY6" fmla="*/ 2832815 h 2877203"/>
              <a:gd name="connsiteX0" fmla="*/ 0 w 5140171"/>
              <a:gd name="connsiteY0" fmla="*/ 2877203 h 2877203"/>
              <a:gd name="connsiteX1" fmla="*/ 1384916 w 5140171"/>
              <a:gd name="connsiteY1" fmla="*/ 2246889 h 2877203"/>
              <a:gd name="connsiteX2" fmla="*/ 1906572 w 5140171"/>
              <a:gd name="connsiteY2" fmla="*/ 668143 h 2877203"/>
              <a:gd name="connsiteX3" fmla="*/ 2101233 w 5140171"/>
              <a:gd name="connsiteY3" fmla="*/ 125773 h 2877203"/>
              <a:gd name="connsiteX4" fmla="*/ 2924175 w 5140171"/>
              <a:gd name="connsiteY4" fmla="*/ 318307 h 2877203"/>
              <a:gd name="connsiteX5" fmla="*/ 3302493 w 5140171"/>
              <a:gd name="connsiteY5" fmla="*/ 2388931 h 2877203"/>
              <a:gd name="connsiteX6" fmla="*/ 5140171 w 5140171"/>
              <a:gd name="connsiteY6" fmla="*/ 2832815 h 2877203"/>
              <a:gd name="connsiteX0" fmla="*/ 0 w 5140171"/>
              <a:gd name="connsiteY0" fmla="*/ 2877203 h 2877203"/>
              <a:gd name="connsiteX1" fmla="*/ 1384916 w 5140171"/>
              <a:gd name="connsiteY1" fmla="*/ 2246889 h 2877203"/>
              <a:gd name="connsiteX2" fmla="*/ 1897047 w 5140171"/>
              <a:gd name="connsiteY2" fmla="*/ 363343 h 2877203"/>
              <a:gd name="connsiteX3" fmla="*/ 2101233 w 5140171"/>
              <a:gd name="connsiteY3" fmla="*/ 125773 h 2877203"/>
              <a:gd name="connsiteX4" fmla="*/ 2924175 w 5140171"/>
              <a:gd name="connsiteY4" fmla="*/ 318307 h 2877203"/>
              <a:gd name="connsiteX5" fmla="*/ 3302493 w 5140171"/>
              <a:gd name="connsiteY5" fmla="*/ 2388931 h 2877203"/>
              <a:gd name="connsiteX6" fmla="*/ 5140171 w 5140171"/>
              <a:gd name="connsiteY6" fmla="*/ 2832815 h 2877203"/>
              <a:gd name="connsiteX0" fmla="*/ 0 w 5140171"/>
              <a:gd name="connsiteY0" fmla="*/ 2917941 h 2917941"/>
              <a:gd name="connsiteX1" fmla="*/ 1384916 w 5140171"/>
              <a:gd name="connsiteY1" fmla="*/ 2287627 h 2917941"/>
              <a:gd name="connsiteX2" fmla="*/ 1897047 w 5140171"/>
              <a:gd name="connsiteY2" fmla="*/ 404081 h 2917941"/>
              <a:gd name="connsiteX3" fmla="*/ 2063133 w 5140171"/>
              <a:gd name="connsiteY3" fmla="*/ 109361 h 2917941"/>
              <a:gd name="connsiteX4" fmla="*/ 2924175 w 5140171"/>
              <a:gd name="connsiteY4" fmla="*/ 359045 h 2917941"/>
              <a:gd name="connsiteX5" fmla="*/ 3302493 w 5140171"/>
              <a:gd name="connsiteY5" fmla="*/ 2429669 h 2917941"/>
              <a:gd name="connsiteX6" fmla="*/ 5140171 w 5140171"/>
              <a:gd name="connsiteY6" fmla="*/ 2873553 h 2917941"/>
              <a:gd name="connsiteX0" fmla="*/ 0 w 5140171"/>
              <a:gd name="connsiteY0" fmla="*/ 2917941 h 2917941"/>
              <a:gd name="connsiteX1" fmla="*/ 1384916 w 5140171"/>
              <a:gd name="connsiteY1" fmla="*/ 2287627 h 2917941"/>
              <a:gd name="connsiteX2" fmla="*/ 1849422 w 5140171"/>
              <a:gd name="connsiteY2" fmla="*/ 404081 h 2917941"/>
              <a:gd name="connsiteX3" fmla="*/ 2063133 w 5140171"/>
              <a:gd name="connsiteY3" fmla="*/ 109361 h 2917941"/>
              <a:gd name="connsiteX4" fmla="*/ 2924175 w 5140171"/>
              <a:gd name="connsiteY4" fmla="*/ 359045 h 2917941"/>
              <a:gd name="connsiteX5" fmla="*/ 3302493 w 5140171"/>
              <a:gd name="connsiteY5" fmla="*/ 2429669 h 2917941"/>
              <a:gd name="connsiteX6" fmla="*/ 5140171 w 5140171"/>
              <a:gd name="connsiteY6" fmla="*/ 2873553 h 2917941"/>
              <a:gd name="connsiteX0" fmla="*/ 0 w 5140171"/>
              <a:gd name="connsiteY0" fmla="*/ 2993346 h 2993346"/>
              <a:gd name="connsiteX1" fmla="*/ 1384916 w 5140171"/>
              <a:gd name="connsiteY1" fmla="*/ 2363032 h 2993346"/>
              <a:gd name="connsiteX2" fmla="*/ 1849422 w 5140171"/>
              <a:gd name="connsiteY2" fmla="*/ 479486 h 2993346"/>
              <a:gd name="connsiteX3" fmla="*/ 2063133 w 5140171"/>
              <a:gd name="connsiteY3" fmla="*/ 184766 h 2993346"/>
              <a:gd name="connsiteX4" fmla="*/ 2838450 w 5140171"/>
              <a:gd name="connsiteY4" fmla="*/ 253475 h 2993346"/>
              <a:gd name="connsiteX5" fmla="*/ 3302493 w 5140171"/>
              <a:gd name="connsiteY5" fmla="*/ 2505074 h 2993346"/>
              <a:gd name="connsiteX6" fmla="*/ 5140171 w 5140171"/>
              <a:gd name="connsiteY6" fmla="*/ 2948958 h 2993346"/>
              <a:gd name="connsiteX0" fmla="*/ 0 w 5140171"/>
              <a:gd name="connsiteY0" fmla="*/ 2912378 h 2912378"/>
              <a:gd name="connsiteX1" fmla="*/ 1384916 w 5140171"/>
              <a:gd name="connsiteY1" fmla="*/ 2282064 h 2912378"/>
              <a:gd name="connsiteX2" fmla="*/ 1849422 w 5140171"/>
              <a:gd name="connsiteY2" fmla="*/ 398518 h 2912378"/>
              <a:gd name="connsiteX3" fmla="*/ 2063133 w 5140171"/>
              <a:gd name="connsiteY3" fmla="*/ 103798 h 2912378"/>
              <a:gd name="connsiteX4" fmla="*/ 2905125 w 5140171"/>
              <a:gd name="connsiteY4" fmla="*/ 372532 h 2912378"/>
              <a:gd name="connsiteX5" fmla="*/ 3302493 w 5140171"/>
              <a:gd name="connsiteY5" fmla="*/ 2424106 h 2912378"/>
              <a:gd name="connsiteX6" fmla="*/ 5140171 w 5140171"/>
              <a:gd name="connsiteY6" fmla="*/ 2867990 h 2912378"/>
              <a:gd name="connsiteX0" fmla="*/ 0 w 5140171"/>
              <a:gd name="connsiteY0" fmla="*/ 2988011 h 2988011"/>
              <a:gd name="connsiteX1" fmla="*/ 1384916 w 5140171"/>
              <a:gd name="connsiteY1" fmla="*/ 2357697 h 2988011"/>
              <a:gd name="connsiteX2" fmla="*/ 1849422 w 5140171"/>
              <a:gd name="connsiteY2" fmla="*/ 474151 h 2988011"/>
              <a:gd name="connsiteX3" fmla="*/ 2015508 w 5140171"/>
              <a:gd name="connsiteY3" fmla="*/ 84181 h 2988011"/>
              <a:gd name="connsiteX4" fmla="*/ 2905125 w 5140171"/>
              <a:gd name="connsiteY4" fmla="*/ 448165 h 2988011"/>
              <a:gd name="connsiteX5" fmla="*/ 3302493 w 5140171"/>
              <a:gd name="connsiteY5" fmla="*/ 2499739 h 2988011"/>
              <a:gd name="connsiteX6" fmla="*/ 5140171 w 5140171"/>
              <a:gd name="connsiteY6" fmla="*/ 2943623 h 2988011"/>
              <a:gd name="connsiteX0" fmla="*/ 0 w 3998289"/>
              <a:gd name="connsiteY0" fmla="*/ 2988011 h 2988011"/>
              <a:gd name="connsiteX1" fmla="*/ 1384916 w 3998289"/>
              <a:gd name="connsiteY1" fmla="*/ 2357697 h 2988011"/>
              <a:gd name="connsiteX2" fmla="*/ 1849422 w 3998289"/>
              <a:gd name="connsiteY2" fmla="*/ 474151 h 2988011"/>
              <a:gd name="connsiteX3" fmla="*/ 2015508 w 3998289"/>
              <a:gd name="connsiteY3" fmla="*/ 84181 h 2988011"/>
              <a:gd name="connsiteX4" fmla="*/ 2905125 w 3998289"/>
              <a:gd name="connsiteY4" fmla="*/ 448165 h 2988011"/>
              <a:gd name="connsiteX5" fmla="*/ 3302493 w 3998289"/>
              <a:gd name="connsiteY5" fmla="*/ 2499739 h 2988011"/>
              <a:gd name="connsiteX6" fmla="*/ 3998289 w 3998289"/>
              <a:gd name="connsiteY6" fmla="*/ 2828275 h 2988011"/>
              <a:gd name="connsiteX0" fmla="*/ 0 w 3308275"/>
              <a:gd name="connsiteY0" fmla="*/ 2930337 h 2930337"/>
              <a:gd name="connsiteX1" fmla="*/ 694902 w 3308275"/>
              <a:gd name="connsiteY1" fmla="*/ 2357697 h 2930337"/>
              <a:gd name="connsiteX2" fmla="*/ 1159408 w 3308275"/>
              <a:gd name="connsiteY2" fmla="*/ 474151 h 2930337"/>
              <a:gd name="connsiteX3" fmla="*/ 1325494 w 3308275"/>
              <a:gd name="connsiteY3" fmla="*/ 84181 h 2930337"/>
              <a:gd name="connsiteX4" fmla="*/ 2215111 w 3308275"/>
              <a:gd name="connsiteY4" fmla="*/ 448165 h 2930337"/>
              <a:gd name="connsiteX5" fmla="*/ 2612479 w 3308275"/>
              <a:gd name="connsiteY5" fmla="*/ 2499739 h 2930337"/>
              <a:gd name="connsiteX6" fmla="*/ 3308275 w 3308275"/>
              <a:gd name="connsiteY6" fmla="*/ 2828275 h 293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8275" h="2930337">
                <a:moveTo>
                  <a:pt x="0" y="2930337"/>
                </a:moveTo>
                <a:cubicBezTo>
                  <a:pt x="520083" y="2811968"/>
                  <a:pt x="501667" y="2767061"/>
                  <a:pt x="694902" y="2357697"/>
                </a:cubicBezTo>
                <a:cubicBezTo>
                  <a:pt x="888137" y="1948333"/>
                  <a:pt x="1054309" y="853070"/>
                  <a:pt x="1159408" y="474151"/>
                </a:cubicBezTo>
                <a:cubicBezTo>
                  <a:pt x="1264507" y="95232"/>
                  <a:pt x="1265431" y="185349"/>
                  <a:pt x="1325494" y="84181"/>
                </a:cubicBezTo>
                <a:cubicBezTo>
                  <a:pt x="1547482" y="-112237"/>
                  <a:pt x="2000614" y="45572"/>
                  <a:pt x="2215111" y="448165"/>
                </a:cubicBezTo>
                <a:cubicBezTo>
                  <a:pt x="2429608" y="850758"/>
                  <a:pt x="2218903" y="2098764"/>
                  <a:pt x="2612479" y="2499739"/>
                </a:cubicBezTo>
                <a:cubicBezTo>
                  <a:pt x="3006055" y="2900714"/>
                  <a:pt x="2981281" y="2742458"/>
                  <a:pt x="3308275" y="2828275"/>
                </a:cubicBezTo>
              </a:path>
            </a:pathLst>
          </a:custGeom>
          <a:noFill/>
          <a:ln w="57150" cap="flat" cmpd="sng" algn="ctr">
            <a:solidFill>
              <a:srgbClr val="70AD47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7E715E6E-DD2A-4870-AEF4-80696170768D}"/>
              </a:ext>
            </a:extLst>
          </p:cNvPr>
          <p:cNvGraphicFramePr>
            <a:graphicFrameLocks/>
          </p:cNvGraphicFramePr>
          <p:nvPr/>
        </p:nvGraphicFramePr>
        <p:xfrm>
          <a:off x="3277455" y="0"/>
          <a:ext cx="4061460" cy="265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3E2998AF-9532-4384-87C3-DFAD8563A59A}"/>
              </a:ext>
            </a:extLst>
          </p:cNvPr>
          <p:cNvGraphicFramePr>
            <a:graphicFrameLocks/>
          </p:cNvGraphicFramePr>
          <p:nvPr/>
        </p:nvGraphicFramePr>
        <p:xfrm>
          <a:off x="6139101" y="3603527"/>
          <a:ext cx="4683227" cy="2609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DEC1E464-2317-68A2-DA9B-4967ACCDAC51}"/>
              </a:ext>
            </a:extLst>
          </p:cNvPr>
          <p:cNvGraphicFramePr>
            <a:graphicFrameLocks/>
          </p:cNvGraphicFramePr>
          <p:nvPr/>
        </p:nvGraphicFramePr>
        <p:xfrm>
          <a:off x="7079189" y="51127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91732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4F9845B-62C8-96D3-7FF7-2882B9863759}"/>
              </a:ext>
            </a:extLst>
          </p:cNvPr>
          <p:cNvGrpSpPr/>
          <p:nvPr/>
        </p:nvGrpSpPr>
        <p:grpSpPr>
          <a:xfrm>
            <a:off x="1605402" y="1737119"/>
            <a:ext cx="8727291" cy="3448249"/>
            <a:chOff x="1605402" y="1737119"/>
            <a:chExt cx="8727291" cy="34482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9BAAC89-0565-3632-7113-C62610C2E64E}"/>
                </a:ext>
              </a:extLst>
            </p:cNvPr>
            <p:cNvGrpSpPr/>
            <p:nvPr/>
          </p:nvGrpSpPr>
          <p:grpSpPr>
            <a:xfrm>
              <a:off x="1605402" y="1737119"/>
              <a:ext cx="8727291" cy="3448249"/>
              <a:chOff x="1605402" y="1737119"/>
              <a:chExt cx="8727291" cy="3448249"/>
            </a:xfrm>
          </p:grpSpPr>
          <p:pic>
            <p:nvPicPr>
              <p:cNvPr id="3" name="Picture 2" descr="A map of the united states&#10;&#10;Description automatically generated">
                <a:extLst>
                  <a:ext uri="{FF2B5EF4-FFF2-40B4-BE49-F238E27FC236}">
                    <a16:creationId xmlns:a16="http://schemas.microsoft.com/office/drawing/2014/main" id="{0538D6A2-A3D0-DB27-9A5A-D11F710B7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28"/>
              <a:stretch/>
            </p:blipFill>
            <p:spPr>
              <a:xfrm>
                <a:off x="5533329" y="1737119"/>
                <a:ext cx="4799364" cy="3448249"/>
              </a:xfrm>
              <a:prstGeom prst="rect">
                <a:avLst/>
              </a:prstGeom>
            </p:spPr>
          </p:pic>
          <p:pic>
            <p:nvPicPr>
              <p:cNvPr id="5" name="Picture 4" descr="A map of the united states&#10;&#10;Description automatically generated">
                <a:extLst>
                  <a:ext uri="{FF2B5EF4-FFF2-40B4-BE49-F238E27FC236}">
                    <a16:creationId xmlns:a16="http://schemas.microsoft.com/office/drawing/2014/main" id="{E50A3437-6FE4-D0CE-F9CC-5E1BF3E04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666" r="16789"/>
              <a:stretch/>
            </p:blipFill>
            <p:spPr>
              <a:xfrm>
                <a:off x="1605402" y="1737119"/>
                <a:ext cx="3783724" cy="3448249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1E7621-FD9D-4DF1-63DC-2B7E267129D6}"/>
                </a:ext>
              </a:extLst>
            </p:cNvPr>
            <p:cNvSpPr txBox="1"/>
            <p:nvPr/>
          </p:nvSpPr>
          <p:spPr>
            <a:xfrm>
              <a:off x="1997576" y="1737119"/>
              <a:ext cx="3254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Arial" panose="020B0604020202020204" pitchFamily="34" charset="0"/>
                  <a:cs typeface="Arial" panose="020B0604020202020204" pitchFamily="34" charset="0"/>
                </a:rPr>
                <a:t>Aleatoric uncertainty (</a:t>
              </a:r>
              <a:r>
                <a:rPr lang="en-US" altLang="zh-CN" sz="1400" b="1" err="1">
                  <a:latin typeface="Arial" panose="020B0604020202020204" pitchFamily="34" charset="0"/>
                  <a:cs typeface="Arial" panose="020B0604020202020204" pitchFamily="34" charset="0"/>
                </a:rPr>
                <a:t>bu</a:t>
              </a:r>
              <a:r>
                <a:rPr lang="en-US" altLang="zh-CN" sz="1400" b="1">
                  <a:latin typeface="Arial" panose="020B0604020202020204" pitchFamily="34" charset="0"/>
                  <a:cs typeface="Arial" panose="020B0604020202020204" pitchFamily="34" charset="0"/>
                </a:rPr>
                <a:t>/ac) in 2018</a:t>
              </a:r>
              <a:endParaRPr lang="zh-CN" alt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7085BE-B637-AF65-58C3-47107895C6FD}"/>
                </a:ext>
              </a:extLst>
            </p:cNvPr>
            <p:cNvSpPr/>
            <p:nvPr/>
          </p:nvSpPr>
          <p:spPr>
            <a:xfrm>
              <a:off x="7652704" y="3671718"/>
              <a:ext cx="560614" cy="560614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4164EF-770A-5610-2412-D79B579EEC28}"/>
                </a:ext>
              </a:extLst>
            </p:cNvPr>
            <p:cNvSpPr txBox="1"/>
            <p:nvPr/>
          </p:nvSpPr>
          <p:spPr>
            <a:xfrm>
              <a:off x="5890726" y="1737119"/>
              <a:ext cx="3334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Arial" panose="020B0604020202020204" pitchFamily="34" charset="0"/>
                  <a:cs typeface="Arial" panose="020B0604020202020204" pitchFamily="34" charset="0"/>
                </a:rPr>
                <a:t>Epistemic uncertainty (</a:t>
              </a:r>
              <a:r>
                <a:rPr lang="en-US" altLang="zh-CN" sz="1400" b="1" err="1">
                  <a:latin typeface="Arial" panose="020B0604020202020204" pitchFamily="34" charset="0"/>
                  <a:cs typeface="Arial" panose="020B0604020202020204" pitchFamily="34" charset="0"/>
                </a:rPr>
                <a:t>bu</a:t>
              </a:r>
              <a:r>
                <a:rPr lang="en-US" altLang="zh-CN" sz="1400" b="1">
                  <a:latin typeface="Arial" panose="020B0604020202020204" pitchFamily="34" charset="0"/>
                  <a:cs typeface="Arial" panose="020B0604020202020204" pitchFamily="34" charset="0"/>
                </a:rPr>
                <a:t>/ac) in 2018</a:t>
              </a:r>
              <a:endParaRPr lang="zh-CN" alt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94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786629-B8DD-E8F5-B13E-01E610A6F0DD}"/>
              </a:ext>
            </a:extLst>
          </p:cNvPr>
          <p:cNvGrpSpPr/>
          <p:nvPr/>
        </p:nvGrpSpPr>
        <p:grpSpPr>
          <a:xfrm>
            <a:off x="1187654" y="1737119"/>
            <a:ext cx="9069992" cy="3425702"/>
            <a:chOff x="1187654" y="1737119"/>
            <a:chExt cx="9069992" cy="3425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77D775-9893-E5C1-0972-3E598C1F8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48" r="13536"/>
            <a:stretch/>
          </p:blipFill>
          <p:spPr>
            <a:xfrm>
              <a:off x="5857966" y="1737119"/>
              <a:ext cx="4399680" cy="342570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C63A8B-6F15-F1C7-3A72-DF1B33E22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561" r="15222"/>
            <a:stretch/>
          </p:blipFill>
          <p:spPr>
            <a:xfrm>
              <a:off x="1187654" y="1737119"/>
              <a:ext cx="4399680" cy="34257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1E7621-FD9D-4DF1-63DC-2B7E267129D6}"/>
                </a:ext>
              </a:extLst>
            </p:cNvPr>
            <p:cNvSpPr txBox="1"/>
            <p:nvPr/>
          </p:nvSpPr>
          <p:spPr>
            <a:xfrm>
              <a:off x="1582311" y="1737119"/>
              <a:ext cx="3254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Aleatoric uncertainty (</a:t>
              </a:r>
              <a:r>
                <a:rPr kumimoji="0" lang="en-US" altLang="zh-CN" sz="14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bu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/ac) in 2018</a:t>
              </a: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7085BE-B637-AF65-58C3-47107895C6FD}"/>
                </a:ext>
              </a:extLst>
            </p:cNvPr>
            <p:cNvSpPr/>
            <p:nvPr/>
          </p:nvSpPr>
          <p:spPr>
            <a:xfrm>
              <a:off x="7855904" y="3671718"/>
              <a:ext cx="560614" cy="560614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4164EF-770A-5610-2412-D79B579EEC28}"/>
                </a:ext>
              </a:extLst>
            </p:cNvPr>
            <p:cNvSpPr txBox="1"/>
            <p:nvPr/>
          </p:nvSpPr>
          <p:spPr>
            <a:xfrm>
              <a:off x="6096000" y="1738744"/>
              <a:ext cx="3334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Epistemic uncertainty (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bu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/ac) in 2018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038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9E9E9DC-90D1-14DD-E08C-BCD67870F505}"/>
              </a:ext>
            </a:extLst>
          </p:cNvPr>
          <p:cNvGrpSpPr/>
          <p:nvPr/>
        </p:nvGrpSpPr>
        <p:grpSpPr>
          <a:xfrm>
            <a:off x="843865" y="-807720"/>
            <a:ext cx="9452825" cy="8667551"/>
            <a:chOff x="843865" y="0"/>
            <a:chExt cx="9452825" cy="8667551"/>
          </a:xfrm>
        </p:grpSpPr>
        <p:grpSp>
          <p:nvGrpSpPr>
            <p:cNvPr id="2057" name="Group 2056">
              <a:extLst>
                <a:ext uri="{FF2B5EF4-FFF2-40B4-BE49-F238E27FC236}">
                  <a16:creationId xmlns:a16="http://schemas.microsoft.com/office/drawing/2014/main" id="{874CC6A2-F20E-D4F3-F832-D58FBBA5644B}"/>
                </a:ext>
              </a:extLst>
            </p:cNvPr>
            <p:cNvGrpSpPr/>
            <p:nvPr/>
          </p:nvGrpSpPr>
          <p:grpSpPr>
            <a:xfrm>
              <a:off x="843865" y="0"/>
              <a:ext cx="9452825" cy="5210175"/>
              <a:chOff x="843865" y="0"/>
              <a:chExt cx="9452825" cy="52101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5F305EC-5B8E-B8DE-7A49-F3D68E757FEF}"/>
                  </a:ext>
                </a:extLst>
              </p:cNvPr>
              <p:cNvGrpSpPr/>
              <p:nvPr/>
            </p:nvGrpSpPr>
            <p:grpSpPr>
              <a:xfrm>
                <a:off x="1053813" y="0"/>
                <a:ext cx="9242877" cy="5210175"/>
                <a:chOff x="1053813" y="0"/>
                <a:chExt cx="9242877" cy="521017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AF32A4A5-DEB4-BBBF-AFB5-E87EADBB0F18}"/>
                    </a:ext>
                  </a:extLst>
                </p:cNvPr>
                <p:cNvGrpSpPr/>
                <p:nvPr/>
              </p:nvGrpSpPr>
              <p:grpSpPr>
                <a:xfrm>
                  <a:off x="1233715" y="0"/>
                  <a:ext cx="8791575" cy="5210175"/>
                  <a:chOff x="1233715" y="0"/>
                  <a:chExt cx="8791575" cy="5210175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B92B13E9-A632-A867-97C8-5955372D84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33715" y="0"/>
                    <a:ext cx="8420100" cy="2562225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065EBCE2-FF25-75F8-AB7D-1FAA747E0C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57540" y="2562225"/>
                    <a:ext cx="8667750" cy="264795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3AB6B05-EC78-BA1B-69F3-6465479DE674}"/>
                    </a:ext>
                  </a:extLst>
                </p:cNvPr>
                <p:cNvSpPr txBox="1"/>
                <p:nvPr/>
              </p:nvSpPr>
              <p:spPr>
                <a:xfrm rot="16200000">
                  <a:off x="571130" y="3564958"/>
                  <a:ext cx="13346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Accuracy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41E94E0-B7E8-4DEB-6E02-A2D9C1C08CF7}"/>
                    </a:ext>
                  </a:extLst>
                </p:cNvPr>
                <p:cNvSpPr txBox="1"/>
                <p:nvPr/>
              </p:nvSpPr>
              <p:spPr>
                <a:xfrm rot="5400000">
                  <a:off x="9599235" y="3757123"/>
                  <a:ext cx="10255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P-factor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610C14-E2EC-B99F-234B-C924EE19438C}"/>
                  </a:ext>
                </a:extLst>
              </p:cNvPr>
              <p:cNvSpPr txBox="1"/>
              <p:nvPr/>
            </p:nvSpPr>
            <p:spPr>
              <a:xfrm>
                <a:off x="862240" y="19012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a)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FE9512-BCC6-CEA9-1585-BA227C1CC2CE}"/>
                  </a:ext>
                </a:extLst>
              </p:cNvPr>
              <p:cNvSpPr txBox="1"/>
              <p:nvPr/>
            </p:nvSpPr>
            <p:spPr>
              <a:xfrm>
                <a:off x="843865" y="2570965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160DA959-4A83-C1EA-1987-F9DCE9246286}"/>
                </a:ext>
              </a:extLst>
            </p:cNvPr>
            <p:cNvGrpSpPr/>
            <p:nvPr/>
          </p:nvGrpSpPr>
          <p:grpSpPr>
            <a:xfrm>
              <a:off x="843865" y="5122918"/>
              <a:ext cx="8813601" cy="3544633"/>
              <a:chOff x="843865" y="5122918"/>
              <a:chExt cx="8813601" cy="35446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455D93-0872-C595-C871-F447B10FE737}"/>
                  </a:ext>
                </a:extLst>
              </p:cNvPr>
              <p:cNvSpPr txBox="1"/>
              <p:nvPr/>
            </p:nvSpPr>
            <p:spPr>
              <a:xfrm>
                <a:off x="843865" y="5229236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c)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061" name="Group 2060">
                <a:extLst>
                  <a:ext uri="{FF2B5EF4-FFF2-40B4-BE49-F238E27FC236}">
                    <a16:creationId xmlns:a16="http://schemas.microsoft.com/office/drawing/2014/main" id="{54CC1411-774C-5731-10E2-8761CD457442}"/>
                  </a:ext>
                </a:extLst>
              </p:cNvPr>
              <p:cNvGrpSpPr/>
              <p:nvPr/>
            </p:nvGrpSpPr>
            <p:grpSpPr>
              <a:xfrm>
                <a:off x="1208791" y="5122918"/>
                <a:ext cx="8448675" cy="3544633"/>
                <a:chOff x="1208791" y="5122918"/>
                <a:chExt cx="8448675" cy="3544633"/>
              </a:xfrm>
            </p:grpSpPr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73AF1B7E-A0CE-3760-0606-394BCF5F7C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8791" y="5122918"/>
                  <a:ext cx="8448675" cy="1190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8" name="Picture 2057">
                  <a:extLst>
                    <a:ext uri="{FF2B5EF4-FFF2-40B4-BE49-F238E27FC236}">
                      <a16:creationId xmlns:a16="http://schemas.microsoft.com/office/drawing/2014/main" id="{FC9275FB-964C-D44C-67C5-C7502A33D2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0390" y="6191431"/>
                  <a:ext cx="8353425" cy="1143000"/>
                </a:xfrm>
                <a:prstGeom prst="rect">
                  <a:avLst/>
                </a:prstGeom>
              </p:spPr>
            </p:pic>
            <p:grpSp>
              <p:nvGrpSpPr>
                <p:cNvPr id="2060" name="Group 2059">
                  <a:extLst>
                    <a:ext uri="{FF2B5EF4-FFF2-40B4-BE49-F238E27FC236}">
                      <a16:creationId xmlns:a16="http://schemas.microsoft.com/office/drawing/2014/main" id="{8A5B97B7-C150-1F9C-9934-A497B4852CE0}"/>
                    </a:ext>
                  </a:extLst>
                </p:cNvPr>
                <p:cNvGrpSpPr/>
                <p:nvPr/>
              </p:nvGrpSpPr>
              <p:grpSpPr>
                <a:xfrm>
                  <a:off x="1386115" y="7315743"/>
                  <a:ext cx="8267700" cy="1351808"/>
                  <a:chOff x="1386115" y="7315743"/>
                  <a:chExt cx="8267700" cy="1351808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038CCF4-402D-7DD5-DBC1-3CD69AD4BDAE}"/>
                      </a:ext>
                    </a:extLst>
                  </p:cNvPr>
                  <p:cNvGrpSpPr/>
                  <p:nvPr/>
                </p:nvGrpSpPr>
                <p:grpSpPr>
                  <a:xfrm>
                    <a:off x="1838540" y="8357546"/>
                    <a:ext cx="7705749" cy="310005"/>
                    <a:chOff x="1780722" y="12301146"/>
                    <a:chExt cx="7705749" cy="310005"/>
                  </a:xfrm>
                </p:grpSpPr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5AD91D6-3BA1-6701-36F1-3D67B2E59D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0722" y="12301146"/>
                      <a:ext cx="41002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IL</a:t>
                      </a:r>
                      <a:endPara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E23C9B83-8C24-1C4A-451C-8F0DF7A11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86321" y="12301146"/>
                      <a:ext cx="48070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IN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A8E6770-0D2C-6542-49C8-778D18E374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56781" y="12301146"/>
                      <a:ext cx="48070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IA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BE631EF5-5B1A-78B4-E166-E3E2181A0B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5611" y="12301146"/>
                      <a:ext cx="48070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KS</a:t>
                      </a:r>
                      <a:endPara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5002978-1DE5-A61E-038E-19A23CA7B6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91386" y="12303374"/>
                      <a:ext cx="48070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MI</a:t>
                      </a:r>
                      <a:endPara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121BEFAD-3B38-A2A4-010C-1002E536C1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3941" y="12301146"/>
                      <a:ext cx="59628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MN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48" name="TextBox 2047">
                      <a:extLst>
                        <a:ext uri="{FF2B5EF4-FFF2-40B4-BE49-F238E27FC236}">
                          <a16:creationId xmlns:a16="http://schemas.microsoft.com/office/drawing/2014/main" id="{73A89EA9-C5C3-D07A-BCBA-783C89EA96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89716" y="12301146"/>
                      <a:ext cx="59628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MO</a:t>
                      </a:r>
                      <a:endPara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49" name="TextBox 2048">
                      <a:extLst>
                        <a:ext uri="{FF2B5EF4-FFF2-40B4-BE49-F238E27FC236}">
                          <a16:creationId xmlns:a16="http://schemas.microsoft.com/office/drawing/2014/main" id="{B1718808-25DD-7F43-D477-FC6BFACB57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58395" y="12301146"/>
                      <a:ext cx="5615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NE</a:t>
                      </a:r>
                      <a:endPara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50" name="TextBox 2049">
                      <a:extLst>
                        <a:ext uri="{FF2B5EF4-FFF2-40B4-BE49-F238E27FC236}">
                          <a16:creationId xmlns:a16="http://schemas.microsoft.com/office/drawing/2014/main" id="{BAEB6D22-C75E-F340-F39A-022805480D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27075" y="12301146"/>
                      <a:ext cx="5615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ND</a:t>
                      </a:r>
                      <a:endPara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51" name="TextBox 2050">
                      <a:extLst>
                        <a:ext uri="{FF2B5EF4-FFF2-40B4-BE49-F238E27FC236}">
                          <a16:creationId xmlns:a16="http://schemas.microsoft.com/office/drawing/2014/main" id="{A49628C7-F964-2BAC-15DD-6BF1156B4C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68171" y="12301146"/>
                      <a:ext cx="56151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OH</a:t>
                      </a:r>
                      <a:endPara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52" name="TextBox 2051">
                      <a:extLst>
                        <a:ext uri="{FF2B5EF4-FFF2-40B4-BE49-F238E27FC236}">
                          <a16:creationId xmlns:a16="http://schemas.microsoft.com/office/drawing/2014/main" id="{999908B1-85A4-10AA-E5D7-C17EF62F12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66046" y="12301146"/>
                      <a:ext cx="48070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SD</a:t>
                      </a:r>
                      <a:endPara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53" name="TextBox 2052">
                      <a:extLst>
                        <a:ext uri="{FF2B5EF4-FFF2-40B4-BE49-F238E27FC236}">
                          <a16:creationId xmlns:a16="http://schemas.microsoft.com/office/drawing/2014/main" id="{5472B2DD-E578-0145-A2B4-9791874FE4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5767" y="12301146"/>
                      <a:ext cx="48070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WI</a:t>
                      </a:r>
                      <a:endPara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2059" name="Picture 2058">
                    <a:extLst>
                      <a:ext uri="{FF2B5EF4-FFF2-40B4-BE49-F238E27FC236}">
                        <a16:creationId xmlns:a16="http://schemas.microsoft.com/office/drawing/2014/main" id="{1905C24A-8D78-63F3-7F8C-35AAAECF20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86115" y="7315743"/>
                    <a:ext cx="8267700" cy="1190625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684370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3B9513-F502-7962-ED5F-32E4EE725A5A}"/>
              </a:ext>
            </a:extLst>
          </p:cNvPr>
          <p:cNvGrpSpPr/>
          <p:nvPr/>
        </p:nvGrpSpPr>
        <p:grpSpPr>
          <a:xfrm>
            <a:off x="843865" y="-56303"/>
            <a:ext cx="9452825" cy="8677468"/>
            <a:chOff x="843865" y="-56303"/>
            <a:chExt cx="9452825" cy="86774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455D93-0872-C595-C871-F447B10FE737}"/>
                </a:ext>
              </a:extLst>
            </p:cNvPr>
            <p:cNvSpPr txBox="1"/>
            <p:nvPr/>
          </p:nvSpPr>
          <p:spPr>
            <a:xfrm>
              <a:off x="843865" y="5229236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Arial" panose="020B0604020202020204" pitchFamily="34" charset="0"/>
                  <a:cs typeface="Arial" panose="020B0604020202020204" pitchFamily="34" charset="0"/>
                </a:rPr>
                <a:t>c)</a:t>
              </a:r>
              <a:endParaRPr lang="zh-CN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1BE002-B98E-E793-94E8-41D473E6E1FF}"/>
                </a:ext>
              </a:extLst>
            </p:cNvPr>
            <p:cNvGrpSpPr/>
            <p:nvPr/>
          </p:nvGrpSpPr>
          <p:grpSpPr>
            <a:xfrm>
              <a:off x="843865" y="-56303"/>
              <a:ext cx="9452825" cy="5266478"/>
              <a:chOff x="843865" y="-56303"/>
              <a:chExt cx="9452825" cy="5266478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D89F878B-3BF2-43E8-AE3D-6DFA35D9F4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1481" y="-56303"/>
                <a:ext cx="8579477" cy="2618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65EBCE2-FF25-75F8-AB7D-1FAA747E0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7540" y="2562225"/>
                <a:ext cx="8667750" cy="264795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AB6B05-EC78-BA1B-69F3-6465479DE674}"/>
                  </a:ext>
                </a:extLst>
              </p:cNvPr>
              <p:cNvSpPr txBox="1"/>
              <p:nvPr/>
            </p:nvSpPr>
            <p:spPr>
              <a:xfrm rot="16200000">
                <a:off x="218934" y="3645128"/>
                <a:ext cx="2042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Accuracy (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/ac)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1E94E0-B7E8-4DEB-6E02-A2D9C1C08CF7}"/>
                  </a:ext>
                </a:extLst>
              </p:cNvPr>
              <p:cNvSpPr txBox="1"/>
              <p:nvPr/>
            </p:nvSpPr>
            <p:spPr>
              <a:xfrm rot="5400000">
                <a:off x="9599235" y="3757123"/>
                <a:ext cx="1025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P-factor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610C14-E2EC-B99F-234B-C924EE19438C}"/>
                  </a:ext>
                </a:extLst>
              </p:cNvPr>
              <p:cNvSpPr txBox="1"/>
              <p:nvPr/>
            </p:nvSpPr>
            <p:spPr>
              <a:xfrm>
                <a:off x="862240" y="19012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Arial" panose="020B0604020202020204" pitchFamily="34" charset="0"/>
                    <a:cs typeface="Arial" panose="020B0604020202020204" pitchFamily="34" charset="0"/>
                  </a:rPr>
                  <a:t>a)</a:t>
                </a:r>
                <a:endParaRPr lang="zh-CN" alt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FE9512-BCC6-CEA9-1585-BA227C1CC2CE}"/>
                  </a:ext>
                </a:extLst>
              </p:cNvPr>
              <p:cNvSpPr txBox="1"/>
              <p:nvPr/>
            </p:nvSpPr>
            <p:spPr>
              <a:xfrm>
                <a:off x="843865" y="2570965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zh-CN" alt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AE38BC-5BDE-A5CF-4A43-2D97B2C5221E}"/>
                  </a:ext>
                </a:extLst>
              </p:cNvPr>
              <p:cNvSpPr txBox="1"/>
              <p:nvPr/>
            </p:nvSpPr>
            <p:spPr>
              <a:xfrm rot="16200000">
                <a:off x="262073" y="760524"/>
                <a:ext cx="1821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Yield (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/ac)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76E767-F090-6F35-99F0-EE50B661DE3F}"/>
                  </a:ext>
                </a:extLst>
              </p:cNvPr>
              <p:cNvSpPr txBox="1"/>
              <p:nvPr/>
            </p:nvSpPr>
            <p:spPr>
              <a:xfrm rot="5400000">
                <a:off x="9250229" y="1200610"/>
                <a:ext cx="1592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RMSE (%)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9A64F3-579E-C18E-2FEF-EEF7ED3BECA1}"/>
                </a:ext>
              </a:extLst>
            </p:cNvPr>
            <p:cNvGrpSpPr/>
            <p:nvPr/>
          </p:nvGrpSpPr>
          <p:grpSpPr>
            <a:xfrm>
              <a:off x="1220876" y="5098499"/>
              <a:ext cx="8432939" cy="3522666"/>
              <a:chOff x="1220876" y="5098499"/>
              <a:chExt cx="8432939" cy="3522666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E0DACE7-2C30-9EC6-7583-F1433B2336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876" y="5098499"/>
                <a:ext cx="8432939" cy="1212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FC7FE05C-B7C4-A7A1-6CCE-6457D305B0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748" y="6240636"/>
                <a:ext cx="8353067" cy="1165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C0D8050A-7EC4-4256-3926-5767AFE3B0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7540" y="7406585"/>
                <a:ext cx="8269478" cy="1214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49714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48FD6150-410F-C1F7-0527-D12EF1652E98}"/>
              </a:ext>
            </a:extLst>
          </p:cNvPr>
          <p:cNvGrpSpPr/>
          <p:nvPr/>
        </p:nvGrpSpPr>
        <p:grpSpPr>
          <a:xfrm>
            <a:off x="1457344" y="-2074724"/>
            <a:ext cx="9452825" cy="8932724"/>
            <a:chOff x="2753709" y="-1147018"/>
            <a:chExt cx="9452825" cy="89327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F614E8C-9E22-B3B9-9DB8-28B8626F2531}"/>
                </a:ext>
              </a:extLst>
            </p:cNvPr>
            <p:cNvGrpSpPr/>
            <p:nvPr/>
          </p:nvGrpSpPr>
          <p:grpSpPr>
            <a:xfrm>
              <a:off x="2753709" y="-1147018"/>
              <a:ext cx="9452825" cy="8716623"/>
              <a:chOff x="843865" y="-64978"/>
              <a:chExt cx="9452825" cy="871662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6C9B46E-0905-B126-1944-EBFBF8B68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6116" y="-64978"/>
                <a:ext cx="8676706" cy="2647951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455D93-0872-C595-C871-F447B10FE737}"/>
                  </a:ext>
                </a:extLst>
              </p:cNvPr>
              <p:cNvSpPr txBox="1"/>
              <p:nvPr/>
            </p:nvSpPr>
            <p:spPr>
              <a:xfrm>
                <a:off x="843865" y="5259716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c)</a:t>
                </a: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65EBCE2-FF25-75F8-AB7D-1FAA747E0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7540" y="2592705"/>
                <a:ext cx="8667750" cy="264795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AB6B05-EC78-BA1B-69F3-6465479DE674}"/>
                  </a:ext>
                </a:extLst>
              </p:cNvPr>
              <p:cNvSpPr txBox="1"/>
              <p:nvPr/>
            </p:nvSpPr>
            <p:spPr>
              <a:xfrm rot="16200000">
                <a:off x="218934" y="3675608"/>
                <a:ext cx="2042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Accuracy (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/ac)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1E94E0-B7E8-4DEB-6E02-A2D9C1C08CF7}"/>
                  </a:ext>
                </a:extLst>
              </p:cNvPr>
              <p:cNvSpPr txBox="1"/>
              <p:nvPr/>
            </p:nvSpPr>
            <p:spPr>
              <a:xfrm rot="5400000">
                <a:off x="9599235" y="3787603"/>
                <a:ext cx="1025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P-factor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610C14-E2EC-B99F-234B-C924EE19438C}"/>
                  </a:ext>
                </a:extLst>
              </p:cNvPr>
              <p:cNvSpPr txBox="1"/>
              <p:nvPr/>
            </p:nvSpPr>
            <p:spPr>
              <a:xfrm>
                <a:off x="862240" y="49492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a)</a:t>
                </a: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FE9512-BCC6-CEA9-1585-BA227C1CC2CE}"/>
                  </a:ext>
                </a:extLst>
              </p:cNvPr>
              <p:cNvSpPr txBox="1"/>
              <p:nvPr/>
            </p:nvSpPr>
            <p:spPr>
              <a:xfrm>
                <a:off x="843865" y="2601445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b)</a:t>
                </a: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AE38BC-5BDE-A5CF-4A43-2D97B2C5221E}"/>
                  </a:ext>
                </a:extLst>
              </p:cNvPr>
              <p:cNvSpPr txBox="1"/>
              <p:nvPr/>
            </p:nvSpPr>
            <p:spPr>
              <a:xfrm rot="16200000">
                <a:off x="262073" y="791004"/>
                <a:ext cx="1821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Yield (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bu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/ac)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76E767-F090-6F35-99F0-EE50B661DE3F}"/>
                  </a:ext>
                </a:extLst>
              </p:cNvPr>
              <p:cNvSpPr txBox="1"/>
              <p:nvPr/>
            </p:nvSpPr>
            <p:spPr>
              <a:xfrm rot="5400000">
                <a:off x="9250229" y="1231090"/>
                <a:ext cx="1592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RMSE %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E0DACE7-2C30-9EC6-7583-F1433B2336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876" y="5128979"/>
                <a:ext cx="8432939" cy="1212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FC7FE05C-B7C4-A7A1-6CCE-6457D305B0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748" y="6271116"/>
                <a:ext cx="8353067" cy="1165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>
                <a:extLst>
                  <a:ext uri="{FF2B5EF4-FFF2-40B4-BE49-F238E27FC236}">
                    <a16:creationId xmlns:a16="http://schemas.microsoft.com/office/drawing/2014/main" id="{C0D8050A-7EC4-4256-3926-5767AFE3B0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7540" y="7437065"/>
                <a:ext cx="8269478" cy="1214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1910B2-0F11-BA5F-0700-0F85833F43D3}"/>
                </a:ext>
              </a:extLst>
            </p:cNvPr>
            <p:cNvGrpSpPr/>
            <p:nvPr/>
          </p:nvGrpSpPr>
          <p:grpSpPr>
            <a:xfrm>
              <a:off x="3707638" y="7475701"/>
              <a:ext cx="7705749" cy="310005"/>
              <a:chOff x="1780722" y="12301146"/>
              <a:chExt cx="7705749" cy="31000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4D2AAF-485C-1E7D-96FA-9BE8686D7F06}"/>
                  </a:ext>
                </a:extLst>
              </p:cNvPr>
              <p:cNvSpPr txBox="1"/>
              <p:nvPr/>
            </p:nvSpPr>
            <p:spPr>
              <a:xfrm>
                <a:off x="1780722" y="12301146"/>
                <a:ext cx="4100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IL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A010C2-C8B3-152D-1DCC-0102B456B84E}"/>
                  </a:ext>
                </a:extLst>
              </p:cNvPr>
              <p:cNvSpPr txBox="1"/>
              <p:nvPr/>
            </p:nvSpPr>
            <p:spPr>
              <a:xfrm>
                <a:off x="2386321" y="12301146"/>
                <a:ext cx="4807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IN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BB8D90-1549-12C5-DA08-D4261D756D9B}"/>
                  </a:ext>
                </a:extLst>
              </p:cNvPr>
              <p:cNvSpPr txBox="1"/>
              <p:nvPr/>
            </p:nvSpPr>
            <p:spPr>
              <a:xfrm>
                <a:off x="3056781" y="12301146"/>
                <a:ext cx="4807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IA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4AED73-49C6-293A-B371-557D663B6BEB}"/>
                  </a:ext>
                </a:extLst>
              </p:cNvPr>
              <p:cNvSpPr txBox="1"/>
              <p:nvPr/>
            </p:nvSpPr>
            <p:spPr>
              <a:xfrm>
                <a:off x="3715611" y="12301146"/>
                <a:ext cx="4807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KS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6252FA-433D-31E6-EFB3-E36DF79303B3}"/>
                  </a:ext>
                </a:extLst>
              </p:cNvPr>
              <p:cNvSpPr txBox="1"/>
              <p:nvPr/>
            </p:nvSpPr>
            <p:spPr>
              <a:xfrm>
                <a:off x="4391386" y="12303374"/>
                <a:ext cx="4807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MI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3977A5-5707-A00F-A3F6-9EF99B586710}"/>
                  </a:ext>
                </a:extLst>
              </p:cNvPr>
              <p:cNvSpPr txBox="1"/>
              <p:nvPr/>
            </p:nvSpPr>
            <p:spPr>
              <a:xfrm>
                <a:off x="5013941" y="12301146"/>
                <a:ext cx="5962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MN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94ED02-FE17-8BD9-C7FA-2D2A6CD3B1B0}"/>
                  </a:ext>
                </a:extLst>
              </p:cNvPr>
              <p:cNvSpPr txBox="1"/>
              <p:nvPr/>
            </p:nvSpPr>
            <p:spPr>
              <a:xfrm>
                <a:off x="5689716" y="12301146"/>
                <a:ext cx="5962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MO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F1E33A-3C20-6F46-36AB-8E91FCB61675}"/>
                  </a:ext>
                </a:extLst>
              </p:cNvPr>
              <p:cNvSpPr txBox="1"/>
              <p:nvPr/>
            </p:nvSpPr>
            <p:spPr>
              <a:xfrm>
                <a:off x="6358395" y="12301146"/>
                <a:ext cx="5615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NE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2D466A-7214-D472-A685-441148C6AD0E}"/>
                  </a:ext>
                </a:extLst>
              </p:cNvPr>
              <p:cNvSpPr txBox="1"/>
              <p:nvPr/>
            </p:nvSpPr>
            <p:spPr>
              <a:xfrm>
                <a:off x="7027075" y="12301146"/>
                <a:ext cx="5615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ND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2C59EF0-AC27-B41F-5FFD-51F83B911A04}"/>
                  </a:ext>
                </a:extLst>
              </p:cNvPr>
              <p:cNvSpPr txBox="1"/>
              <p:nvPr/>
            </p:nvSpPr>
            <p:spPr>
              <a:xfrm>
                <a:off x="7668171" y="12301146"/>
                <a:ext cx="5615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OH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CBA757-C673-FDA4-6A8F-541BB2A4DF97}"/>
                  </a:ext>
                </a:extLst>
              </p:cNvPr>
              <p:cNvSpPr txBox="1"/>
              <p:nvPr/>
            </p:nvSpPr>
            <p:spPr>
              <a:xfrm>
                <a:off x="8366046" y="12301146"/>
                <a:ext cx="4807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SD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1ED431-59DF-D37E-9964-704743657C62}"/>
                  </a:ext>
                </a:extLst>
              </p:cNvPr>
              <p:cNvSpPr txBox="1"/>
              <p:nvPr/>
            </p:nvSpPr>
            <p:spPr>
              <a:xfrm>
                <a:off x="9005767" y="12301146"/>
                <a:ext cx="4807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WI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38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0B2949B2-7A17-59F6-6693-89E0D7067EFD}"/>
              </a:ext>
            </a:extLst>
          </p:cNvPr>
          <p:cNvGrpSpPr/>
          <p:nvPr/>
        </p:nvGrpSpPr>
        <p:grpSpPr>
          <a:xfrm>
            <a:off x="1067833" y="-3172101"/>
            <a:ext cx="17779854" cy="12767318"/>
            <a:chOff x="1067833" y="-3172101"/>
            <a:chExt cx="17779854" cy="127673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051EA-4D32-1EBA-2017-AF99D189FDE5}"/>
                </a:ext>
              </a:extLst>
            </p:cNvPr>
            <p:cNvSpPr txBox="1"/>
            <p:nvPr/>
          </p:nvSpPr>
          <p:spPr>
            <a:xfrm>
              <a:off x="1120626" y="-317210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a)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1A3216-EBCD-E68C-A861-F6CAB3F442E0}"/>
                </a:ext>
              </a:extLst>
            </p:cNvPr>
            <p:cNvGrpSpPr/>
            <p:nvPr/>
          </p:nvGrpSpPr>
          <p:grpSpPr>
            <a:xfrm>
              <a:off x="1906944" y="9223657"/>
              <a:ext cx="7705749" cy="371560"/>
              <a:chOff x="1780722" y="12301146"/>
              <a:chExt cx="7705749" cy="37156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E10BEA-C248-204E-03BB-1278A95DD3C5}"/>
                  </a:ext>
                </a:extLst>
              </p:cNvPr>
              <p:cNvSpPr txBox="1"/>
              <p:nvPr/>
            </p:nvSpPr>
            <p:spPr>
              <a:xfrm>
                <a:off x="1780722" y="12301146"/>
                <a:ext cx="410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IL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0CDDE-9CB2-65CA-C501-2FED9FE12F40}"/>
                  </a:ext>
                </a:extLst>
              </p:cNvPr>
              <p:cNvSpPr txBox="1"/>
              <p:nvPr/>
            </p:nvSpPr>
            <p:spPr>
              <a:xfrm>
                <a:off x="2386321" y="12301146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AC4D20-8F80-135E-C3D6-EC86A985E39B}"/>
                  </a:ext>
                </a:extLst>
              </p:cNvPr>
              <p:cNvSpPr txBox="1"/>
              <p:nvPr/>
            </p:nvSpPr>
            <p:spPr>
              <a:xfrm>
                <a:off x="3056781" y="12301146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IA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9B2C04-9E06-3ADC-6077-C36C387A7ACE}"/>
                  </a:ext>
                </a:extLst>
              </p:cNvPr>
              <p:cNvSpPr txBox="1"/>
              <p:nvPr/>
            </p:nvSpPr>
            <p:spPr>
              <a:xfrm>
                <a:off x="3715611" y="12301146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KS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331524-D91E-73A8-A878-766DF2C00879}"/>
                  </a:ext>
                </a:extLst>
              </p:cNvPr>
              <p:cNvSpPr txBox="1"/>
              <p:nvPr/>
            </p:nvSpPr>
            <p:spPr>
              <a:xfrm>
                <a:off x="4391386" y="12303374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MI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2B2B9F-2CEC-A473-12C9-2FE6B27231C9}"/>
                  </a:ext>
                </a:extLst>
              </p:cNvPr>
              <p:cNvSpPr txBox="1"/>
              <p:nvPr/>
            </p:nvSpPr>
            <p:spPr>
              <a:xfrm>
                <a:off x="5013941" y="12301146"/>
                <a:ext cx="5962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MN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954F94-3F51-EEB7-910A-598293E167FD}"/>
                  </a:ext>
                </a:extLst>
              </p:cNvPr>
              <p:cNvSpPr txBox="1"/>
              <p:nvPr/>
            </p:nvSpPr>
            <p:spPr>
              <a:xfrm>
                <a:off x="5689716" y="12301146"/>
                <a:ext cx="5962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MO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A120B5-5032-5A73-0A55-3B96EA61745A}"/>
                  </a:ext>
                </a:extLst>
              </p:cNvPr>
              <p:cNvSpPr txBox="1"/>
              <p:nvPr/>
            </p:nvSpPr>
            <p:spPr>
              <a:xfrm>
                <a:off x="6358395" y="12301146"/>
                <a:ext cx="5615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NE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2D1A8F-EDFF-B1FF-524A-84BC974B0402}"/>
                  </a:ext>
                </a:extLst>
              </p:cNvPr>
              <p:cNvSpPr txBox="1"/>
              <p:nvPr/>
            </p:nvSpPr>
            <p:spPr>
              <a:xfrm>
                <a:off x="7027075" y="12301146"/>
                <a:ext cx="5615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760C4-CAA1-230B-322E-845AE9C79343}"/>
                  </a:ext>
                </a:extLst>
              </p:cNvPr>
              <p:cNvSpPr txBox="1"/>
              <p:nvPr/>
            </p:nvSpPr>
            <p:spPr>
              <a:xfrm>
                <a:off x="7668171" y="12301146"/>
                <a:ext cx="5615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OH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95EC90-7817-1877-EFC0-CF9E4CEC7A5F}"/>
                  </a:ext>
                </a:extLst>
              </p:cNvPr>
              <p:cNvSpPr txBox="1"/>
              <p:nvPr/>
            </p:nvSpPr>
            <p:spPr>
              <a:xfrm>
                <a:off x="8366046" y="12301146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F58634-1E67-9387-7D98-C1BFE835A935}"/>
                  </a:ext>
                </a:extLst>
              </p:cNvPr>
              <p:cNvSpPr txBox="1"/>
              <p:nvPr/>
            </p:nvSpPr>
            <p:spPr>
              <a:xfrm>
                <a:off x="9005767" y="12301146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WI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77D9BE-1087-8A37-94C3-9200B8719703}"/>
                </a:ext>
              </a:extLst>
            </p:cNvPr>
            <p:cNvSpPr txBox="1"/>
            <p:nvPr/>
          </p:nvSpPr>
          <p:spPr>
            <a:xfrm>
              <a:off x="1120626" y="88590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b)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2C67E-9608-8920-3340-9AE08C9208F3}"/>
                </a:ext>
              </a:extLst>
            </p:cNvPr>
            <p:cNvSpPr txBox="1"/>
            <p:nvPr/>
          </p:nvSpPr>
          <p:spPr>
            <a:xfrm>
              <a:off x="1157640" y="496703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59A56B-8870-76CE-0325-4440C987C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863"/>
            <a:stretch/>
          </p:blipFill>
          <p:spPr>
            <a:xfrm>
              <a:off x="1387366" y="-3063593"/>
              <a:ext cx="8353425" cy="4029075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F4B68D2-A2A1-4B37-F380-F607212B9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094" y="898807"/>
              <a:ext cx="8553450" cy="416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E54C43D-8812-D946-F7BC-3A7304051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42"/>
            <a:stretch/>
          </p:blipFill>
          <p:spPr bwMode="auto">
            <a:xfrm>
              <a:off x="1339740" y="5118567"/>
              <a:ext cx="8448675" cy="4029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ED91F8D3-CB87-A0BB-60ED-8D9B97C76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00"/>
            <a:stretch/>
          </p:blipFill>
          <p:spPr bwMode="auto">
            <a:xfrm>
              <a:off x="10488291" y="943003"/>
              <a:ext cx="8353425" cy="4088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207D78-271D-3797-B94B-E26522C97870}"/>
                </a:ext>
              </a:extLst>
            </p:cNvPr>
            <p:cNvSpPr txBox="1"/>
            <p:nvPr/>
          </p:nvSpPr>
          <p:spPr>
            <a:xfrm>
              <a:off x="10092680" y="519345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e)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DDE3D0-47CC-8C20-1A98-7D224E5828B8}"/>
                </a:ext>
              </a:extLst>
            </p:cNvPr>
            <p:cNvSpPr txBox="1"/>
            <p:nvPr/>
          </p:nvSpPr>
          <p:spPr>
            <a:xfrm rot="16200000">
              <a:off x="9259881" y="2483277"/>
              <a:ext cx="2062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Max Temperature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B50662-9F9B-505B-88E4-69A23AE817AC}"/>
                </a:ext>
              </a:extLst>
            </p:cNvPr>
            <p:cNvSpPr txBox="1"/>
            <p:nvPr/>
          </p:nvSpPr>
          <p:spPr>
            <a:xfrm rot="16200000">
              <a:off x="221149" y="6577283"/>
              <a:ext cx="2062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Precipitation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D66B3DD-6FAB-51E6-1F3A-05BD568ED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033"/>
            <a:stretch/>
          </p:blipFill>
          <p:spPr>
            <a:xfrm>
              <a:off x="10579987" y="5120226"/>
              <a:ext cx="8267700" cy="40290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9E2C8D-6D7C-9BA4-87F0-6E6707CE72CF}"/>
                </a:ext>
              </a:extLst>
            </p:cNvPr>
            <p:cNvSpPr txBox="1"/>
            <p:nvPr/>
          </p:nvSpPr>
          <p:spPr>
            <a:xfrm rot="16200000">
              <a:off x="8956154" y="6577282"/>
              <a:ext cx="2770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organic carbon content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FAA8389-7BFE-5B18-4492-E31211ADC64F}"/>
                </a:ext>
              </a:extLst>
            </p:cNvPr>
            <p:cNvGrpSpPr/>
            <p:nvPr/>
          </p:nvGrpSpPr>
          <p:grpSpPr>
            <a:xfrm>
              <a:off x="10860962" y="9180772"/>
              <a:ext cx="7705749" cy="371560"/>
              <a:chOff x="1780722" y="12301146"/>
              <a:chExt cx="7705749" cy="37156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55CC4F-B8E8-0F71-7C9E-2394F7F8DEFB}"/>
                  </a:ext>
                </a:extLst>
              </p:cNvPr>
              <p:cNvSpPr txBox="1"/>
              <p:nvPr/>
            </p:nvSpPr>
            <p:spPr>
              <a:xfrm>
                <a:off x="1780722" y="12301146"/>
                <a:ext cx="410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IL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DD8965-0430-4AEF-48ED-9AC41EBBD019}"/>
                  </a:ext>
                </a:extLst>
              </p:cNvPr>
              <p:cNvSpPr txBox="1"/>
              <p:nvPr/>
            </p:nvSpPr>
            <p:spPr>
              <a:xfrm>
                <a:off x="2386321" y="12301146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057B3B-3534-3BE9-3B78-63835278077B}"/>
                  </a:ext>
                </a:extLst>
              </p:cNvPr>
              <p:cNvSpPr txBox="1"/>
              <p:nvPr/>
            </p:nvSpPr>
            <p:spPr>
              <a:xfrm>
                <a:off x="3056781" y="12301146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IA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354C79-2741-FDC2-69A6-8C618BF57320}"/>
                  </a:ext>
                </a:extLst>
              </p:cNvPr>
              <p:cNvSpPr txBox="1"/>
              <p:nvPr/>
            </p:nvSpPr>
            <p:spPr>
              <a:xfrm>
                <a:off x="3715611" y="12301146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KS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B5D2FEB0-115C-6BAC-CC6B-5ACC4E704B1D}"/>
                  </a:ext>
                </a:extLst>
              </p:cNvPr>
              <p:cNvSpPr txBox="1"/>
              <p:nvPr/>
            </p:nvSpPr>
            <p:spPr>
              <a:xfrm>
                <a:off x="4391386" y="12303374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MI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9" name="TextBox 2048">
                <a:extLst>
                  <a:ext uri="{FF2B5EF4-FFF2-40B4-BE49-F238E27FC236}">
                    <a16:creationId xmlns:a16="http://schemas.microsoft.com/office/drawing/2014/main" id="{4A03E4F9-4C37-953A-53D8-853DADB5B59A}"/>
                  </a:ext>
                </a:extLst>
              </p:cNvPr>
              <p:cNvSpPr txBox="1"/>
              <p:nvPr/>
            </p:nvSpPr>
            <p:spPr>
              <a:xfrm>
                <a:off x="5013941" y="12301146"/>
                <a:ext cx="5962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MN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1" name="TextBox 2050">
                <a:extLst>
                  <a:ext uri="{FF2B5EF4-FFF2-40B4-BE49-F238E27FC236}">
                    <a16:creationId xmlns:a16="http://schemas.microsoft.com/office/drawing/2014/main" id="{DCB4F5F3-49A4-5FBE-B773-5FC2783EABF6}"/>
                  </a:ext>
                </a:extLst>
              </p:cNvPr>
              <p:cNvSpPr txBox="1"/>
              <p:nvPr/>
            </p:nvSpPr>
            <p:spPr>
              <a:xfrm>
                <a:off x="5689716" y="12301146"/>
                <a:ext cx="5962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MO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2" name="TextBox 2051">
                <a:extLst>
                  <a:ext uri="{FF2B5EF4-FFF2-40B4-BE49-F238E27FC236}">
                    <a16:creationId xmlns:a16="http://schemas.microsoft.com/office/drawing/2014/main" id="{E7CD30C9-0D1B-C7A9-25AD-99DBF5928C15}"/>
                  </a:ext>
                </a:extLst>
              </p:cNvPr>
              <p:cNvSpPr txBox="1"/>
              <p:nvPr/>
            </p:nvSpPr>
            <p:spPr>
              <a:xfrm>
                <a:off x="6358395" y="12301146"/>
                <a:ext cx="5615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NE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E02F64B8-793D-DC6D-1267-F093719E774F}"/>
                  </a:ext>
                </a:extLst>
              </p:cNvPr>
              <p:cNvSpPr txBox="1"/>
              <p:nvPr/>
            </p:nvSpPr>
            <p:spPr>
              <a:xfrm>
                <a:off x="7027075" y="12301146"/>
                <a:ext cx="5615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D05BBE7D-B790-5BB6-1EE1-97028549DC00}"/>
                  </a:ext>
                </a:extLst>
              </p:cNvPr>
              <p:cNvSpPr txBox="1"/>
              <p:nvPr/>
            </p:nvSpPr>
            <p:spPr>
              <a:xfrm>
                <a:off x="7668171" y="12301146"/>
                <a:ext cx="5615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OH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5" name="TextBox 2054">
                <a:extLst>
                  <a:ext uri="{FF2B5EF4-FFF2-40B4-BE49-F238E27FC236}">
                    <a16:creationId xmlns:a16="http://schemas.microsoft.com/office/drawing/2014/main" id="{65FDD7F6-93DD-599A-B6D6-7640EACDBAEF}"/>
                  </a:ext>
                </a:extLst>
              </p:cNvPr>
              <p:cNvSpPr txBox="1"/>
              <p:nvPr/>
            </p:nvSpPr>
            <p:spPr>
              <a:xfrm>
                <a:off x="8366046" y="12301146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1B9BA670-2C6D-310C-6053-7ECCE3E3DFBF}"/>
                  </a:ext>
                </a:extLst>
              </p:cNvPr>
              <p:cNvSpPr txBox="1"/>
              <p:nvPr/>
            </p:nvSpPr>
            <p:spPr>
              <a:xfrm>
                <a:off x="9005767" y="12301146"/>
                <a:ext cx="48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WI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5F00989A-9887-4F51-4CBC-0DFEB321AFBE}"/>
                </a:ext>
              </a:extLst>
            </p:cNvPr>
            <p:cNvSpPr txBox="1"/>
            <p:nvPr/>
          </p:nvSpPr>
          <p:spPr>
            <a:xfrm>
              <a:off x="10096212" y="81702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c)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27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Image preview">
            <a:extLst>
              <a:ext uri="{FF2B5EF4-FFF2-40B4-BE49-F238E27FC236}">
                <a16:creationId xmlns:a16="http://schemas.microsoft.com/office/drawing/2014/main" id="{6C5E5875-9422-69D8-D649-F3905236E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9" t="795" r="18422" b="33358"/>
          <a:stretch/>
        </p:blipFill>
        <p:spPr bwMode="auto">
          <a:xfrm>
            <a:off x="1528618" y="2729437"/>
            <a:ext cx="3115547" cy="213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040378-949D-4288-B89D-DE9D3C1E3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46"/>
          <a:stretch/>
        </p:blipFill>
        <p:spPr>
          <a:xfrm>
            <a:off x="7806885" y="4957656"/>
            <a:ext cx="3038502" cy="398809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4C9D570-FDCE-41CB-B5E8-99CE22D4CEB4}"/>
              </a:ext>
            </a:extLst>
          </p:cNvPr>
          <p:cNvGraphicFramePr>
            <a:graphicFrameLocks/>
          </p:cNvGraphicFramePr>
          <p:nvPr/>
        </p:nvGraphicFramePr>
        <p:xfrm>
          <a:off x="7691444" y="583636"/>
          <a:ext cx="3236822" cy="1255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CDEBDD4E-5882-F2D0-2D47-D5B391203F83}"/>
              </a:ext>
            </a:extLst>
          </p:cNvPr>
          <p:cNvGrpSpPr/>
          <p:nvPr/>
        </p:nvGrpSpPr>
        <p:grpSpPr>
          <a:xfrm>
            <a:off x="7017746" y="1806877"/>
            <a:ext cx="789139" cy="1826573"/>
            <a:chOff x="7017746" y="1806877"/>
            <a:chExt cx="789139" cy="18265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2E1B0D-F66B-6988-09BD-D21AF5223F17}"/>
                </a:ext>
              </a:extLst>
            </p:cNvPr>
            <p:cNvSpPr txBox="1"/>
            <p:nvPr/>
          </p:nvSpPr>
          <p:spPr>
            <a:xfrm>
              <a:off x="7234294" y="1806877"/>
              <a:ext cx="57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EVI2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54F92C-E22E-2EC8-8816-9F2ACE2D76EE}"/>
                </a:ext>
              </a:extLst>
            </p:cNvPr>
            <p:cNvSpPr txBox="1"/>
            <p:nvPr/>
          </p:nvSpPr>
          <p:spPr>
            <a:xfrm>
              <a:off x="7234294" y="2306048"/>
              <a:ext cx="57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Heat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12A111-5463-58AF-8F0B-508F81915A9D}"/>
                </a:ext>
              </a:extLst>
            </p:cNvPr>
            <p:cNvSpPr txBox="1"/>
            <p:nvPr/>
          </p:nvSpPr>
          <p:spPr>
            <a:xfrm>
              <a:off x="7017746" y="2799370"/>
              <a:ext cx="789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Water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9070B1-BB6D-7CC8-A832-6938AC173572}"/>
                </a:ext>
              </a:extLst>
            </p:cNvPr>
            <p:cNvSpPr txBox="1"/>
            <p:nvPr/>
          </p:nvSpPr>
          <p:spPr>
            <a:xfrm>
              <a:off x="7265633" y="3325673"/>
              <a:ext cx="541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Soil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4442E87-1CDE-7F8D-5F1F-689B686E64DB}"/>
              </a:ext>
            </a:extLst>
          </p:cNvPr>
          <p:cNvGrpSpPr/>
          <p:nvPr/>
        </p:nvGrpSpPr>
        <p:grpSpPr>
          <a:xfrm>
            <a:off x="7870230" y="3689921"/>
            <a:ext cx="2903949" cy="317248"/>
            <a:chOff x="7870230" y="3689921"/>
            <a:chExt cx="2903949" cy="31724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CD21E6-D538-0486-2C3D-DFA9A9A7D777}"/>
                </a:ext>
              </a:extLst>
            </p:cNvPr>
            <p:cNvSpPr txBox="1"/>
            <p:nvPr/>
          </p:nvSpPr>
          <p:spPr>
            <a:xfrm>
              <a:off x="7870230" y="369939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9528D4-7A0B-B51D-F29E-8C450C6AE0FA}"/>
                </a:ext>
              </a:extLst>
            </p:cNvPr>
            <p:cNvSpPr txBox="1"/>
            <p:nvPr/>
          </p:nvSpPr>
          <p:spPr>
            <a:xfrm>
              <a:off x="8384999" y="3699392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1A9155-A111-2AB7-9449-AA96AB328D4F}"/>
                </a:ext>
              </a:extLst>
            </p:cNvPr>
            <p:cNvSpPr txBox="1"/>
            <p:nvPr/>
          </p:nvSpPr>
          <p:spPr>
            <a:xfrm>
              <a:off x="8888153" y="3699392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272520-65A6-A37C-453F-260B153B17BE}"/>
                </a:ext>
              </a:extLst>
            </p:cNvPr>
            <p:cNvSpPr txBox="1"/>
            <p:nvPr/>
          </p:nvSpPr>
          <p:spPr>
            <a:xfrm>
              <a:off x="9367390" y="369939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13937B-714F-A6B2-E7E8-352AF25B2FF0}"/>
                </a:ext>
              </a:extLst>
            </p:cNvPr>
            <p:cNvSpPr txBox="1"/>
            <p:nvPr/>
          </p:nvSpPr>
          <p:spPr>
            <a:xfrm>
              <a:off x="9856196" y="3689921"/>
              <a:ext cx="408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FC736-091A-782A-279F-BD0B4527E772}"/>
                </a:ext>
              </a:extLst>
            </p:cNvPr>
            <p:cNvSpPr txBox="1"/>
            <p:nvPr/>
          </p:nvSpPr>
          <p:spPr>
            <a:xfrm>
              <a:off x="10369901" y="368992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S6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47E7202-7657-6787-F6D7-23E298C12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410"/>
          <a:stretch/>
        </p:blipFill>
        <p:spPr>
          <a:xfrm>
            <a:off x="1479058" y="5116279"/>
            <a:ext cx="3162828" cy="4695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41663E-F180-E647-2808-97273C040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466" y="1573664"/>
            <a:ext cx="2075076" cy="232527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3F70393-DAA3-86E7-0419-09230D833CE6}"/>
              </a:ext>
            </a:extLst>
          </p:cNvPr>
          <p:cNvCxnSpPr/>
          <p:nvPr/>
        </p:nvCxnSpPr>
        <p:spPr>
          <a:xfrm>
            <a:off x="10845387" y="1723588"/>
            <a:ext cx="7992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57DE3E-E676-C12C-B8BE-C58D43535C40}"/>
              </a:ext>
            </a:extLst>
          </p:cNvPr>
          <p:cNvSpPr txBox="1"/>
          <p:nvPr/>
        </p:nvSpPr>
        <p:spPr>
          <a:xfrm>
            <a:off x="10796393" y="1456295"/>
            <a:ext cx="198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4522B5-4E60-4BFD-EB87-0F91863E3297}"/>
              </a:ext>
            </a:extLst>
          </p:cNvPr>
          <p:cNvSpPr txBox="1"/>
          <p:nvPr/>
        </p:nvSpPr>
        <p:spPr>
          <a:xfrm>
            <a:off x="11426273" y="1452298"/>
            <a:ext cx="47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6753BD-FD91-913C-C2CE-AA14A7540B84}"/>
              </a:ext>
            </a:extLst>
          </p:cNvPr>
          <p:cNvCxnSpPr/>
          <p:nvPr/>
        </p:nvCxnSpPr>
        <p:spPr>
          <a:xfrm flipV="1">
            <a:off x="10845387" y="902152"/>
            <a:ext cx="0" cy="8214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91F79C0-620F-5CA0-5AFA-EDA39F8B85A0}"/>
              </a:ext>
            </a:extLst>
          </p:cNvPr>
          <p:cNvSpPr txBox="1"/>
          <p:nvPr/>
        </p:nvSpPr>
        <p:spPr>
          <a:xfrm>
            <a:off x="10796393" y="828501"/>
            <a:ext cx="47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73CC3FA-CDA1-2123-0528-6709C465229E}"/>
              </a:ext>
            </a:extLst>
          </p:cNvPr>
          <p:cNvGrpSpPr/>
          <p:nvPr/>
        </p:nvGrpSpPr>
        <p:grpSpPr>
          <a:xfrm>
            <a:off x="1563312" y="4799032"/>
            <a:ext cx="2903949" cy="317248"/>
            <a:chOff x="7870230" y="3689921"/>
            <a:chExt cx="2903949" cy="31724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46E533-4246-9673-D7E9-A877F4D7043B}"/>
                </a:ext>
              </a:extLst>
            </p:cNvPr>
            <p:cNvSpPr txBox="1"/>
            <p:nvPr/>
          </p:nvSpPr>
          <p:spPr>
            <a:xfrm>
              <a:off x="7870230" y="369939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87F4EB-8178-9EA5-27C8-D6DDFED0EED7}"/>
                </a:ext>
              </a:extLst>
            </p:cNvPr>
            <p:cNvSpPr txBox="1"/>
            <p:nvPr/>
          </p:nvSpPr>
          <p:spPr>
            <a:xfrm>
              <a:off x="8384999" y="3699392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232BED-916B-AEEA-5744-DD3A28DCAEFA}"/>
                </a:ext>
              </a:extLst>
            </p:cNvPr>
            <p:cNvSpPr txBox="1"/>
            <p:nvPr/>
          </p:nvSpPr>
          <p:spPr>
            <a:xfrm>
              <a:off x="8888153" y="3699392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5881E-8E7D-7938-E185-A8BFED419ABA}"/>
                </a:ext>
              </a:extLst>
            </p:cNvPr>
            <p:cNvSpPr txBox="1"/>
            <p:nvPr/>
          </p:nvSpPr>
          <p:spPr>
            <a:xfrm>
              <a:off x="9367390" y="369939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89E7C1C-924D-6349-F04F-C9D0D1D6D1FB}"/>
                </a:ext>
              </a:extLst>
            </p:cNvPr>
            <p:cNvSpPr txBox="1"/>
            <p:nvPr/>
          </p:nvSpPr>
          <p:spPr>
            <a:xfrm>
              <a:off x="9856196" y="3689921"/>
              <a:ext cx="408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074A616-0374-5667-A863-040EE6B7EE1C}"/>
                </a:ext>
              </a:extLst>
            </p:cNvPr>
            <p:cNvSpPr txBox="1"/>
            <p:nvPr/>
          </p:nvSpPr>
          <p:spPr>
            <a:xfrm>
              <a:off x="10369901" y="368992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S6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1B0C71E-EF15-6E2C-5C17-B4EAFCD0571C}"/>
              </a:ext>
            </a:extLst>
          </p:cNvPr>
          <p:cNvGrpSpPr/>
          <p:nvPr/>
        </p:nvGrpSpPr>
        <p:grpSpPr>
          <a:xfrm>
            <a:off x="774173" y="2910962"/>
            <a:ext cx="789139" cy="1826573"/>
            <a:chOff x="7017746" y="1806877"/>
            <a:chExt cx="789139" cy="182657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65B93CD-8E07-99D2-76C6-F35BBB395222}"/>
                </a:ext>
              </a:extLst>
            </p:cNvPr>
            <p:cNvSpPr txBox="1"/>
            <p:nvPr/>
          </p:nvSpPr>
          <p:spPr>
            <a:xfrm>
              <a:off x="7234294" y="1806877"/>
              <a:ext cx="57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EVI2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A76C7C-91CE-7398-EBAD-110904E3AAF5}"/>
                </a:ext>
              </a:extLst>
            </p:cNvPr>
            <p:cNvSpPr txBox="1"/>
            <p:nvPr/>
          </p:nvSpPr>
          <p:spPr>
            <a:xfrm>
              <a:off x="7234294" y="2306048"/>
              <a:ext cx="57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Heat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2CD130-E85E-41FF-AC2D-B6D0B4DA4A8D}"/>
                </a:ext>
              </a:extLst>
            </p:cNvPr>
            <p:cNvSpPr txBox="1"/>
            <p:nvPr/>
          </p:nvSpPr>
          <p:spPr>
            <a:xfrm>
              <a:off x="7017746" y="2799370"/>
              <a:ext cx="789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Water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126B735-618B-6D03-028E-7798C0A2B9CC}"/>
                </a:ext>
              </a:extLst>
            </p:cNvPr>
            <p:cNvSpPr txBox="1"/>
            <p:nvPr/>
          </p:nvSpPr>
          <p:spPr>
            <a:xfrm>
              <a:off x="7265633" y="3325673"/>
              <a:ext cx="541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Soil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56ECF672-B438-36BF-6DD9-28212D307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058" y="-212054"/>
            <a:ext cx="4572396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16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040378-949D-4288-B89D-DE9D3C1E3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46"/>
          <a:stretch/>
        </p:blipFill>
        <p:spPr>
          <a:xfrm>
            <a:off x="7806885" y="4957656"/>
            <a:ext cx="3038502" cy="398809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4C9D570-FDCE-41CB-B5E8-99CE22D4CEB4}"/>
              </a:ext>
            </a:extLst>
          </p:cNvPr>
          <p:cNvGraphicFramePr>
            <a:graphicFrameLocks/>
          </p:cNvGraphicFramePr>
          <p:nvPr/>
        </p:nvGraphicFramePr>
        <p:xfrm>
          <a:off x="6362759" y="941009"/>
          <a:ext cx="3236822" cy="1255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CDEBDD4E-5882-F2D0-2D47-D5B391203F83}"/>
              </a:ext>
            </a:extLst>
          </p:cNvPr>
          <p:cNvGrpSpPr/>
          <p:nvPr/>
        </p:nvGrpSpPr>
        <p:grpSpPr>
          <a:xfrm>
            <a:off x="7017746" y="1806877"/>
            <a:ext cx="789139" cy="1826573"/>
            <a:chOff x="7017746" y="1806877"/>
            <a:chExt cx="789139" cy="18265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2E1B0D-F66B-6988-09BD-D21AF5223F17}"/>
                </a:ext>
              </a:extLst>
            </p:cNvPr>
            <p:cNvSpPr txBox="1"/>
            <p:nvPr/>
          </p:nvSpPr>
          <p:spPr>
            <a:xfrm>
              <a:off x="7234294" y="1806877"/>
              <a:ext cx="57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EVI2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54F92C-E22E-2EC8-8816-9F2ACE2D76EE}"/>
                </a:ext>
              </a:extLst>
            </p:cNvPr>
            <p:cNvSpPr txBox="1"/>
            <p:nvPr/>
          </p:nvSpPr>
          <p:spPr>
            <a:xfrm>
              <a:off x="7234294" y="2306048"/>
              <a:ext cx="57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Heat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12A111-5463-58AF-8F0B-508F81915A9D}"/>
                </a:ext>
              </a:extLst>
            </p:cNvPr>
            <p:cNvSpPr txBox="1"/>
            <p:nvPr/>
          </p:nvSpPr>
          <p:spPr>
            <a:xfrm>
              <a:off x="7017746" y="2799370"/>
              <a:ext cx="789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Water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9070B1-BB6D-7CC8-A832-6938AC173572}"/>
                </a:ext>
              </a:extLst>
            </p:cNvPr>
            <p:cNvSpPr txBox="1"/>
            <p:nvPr/>
          </p:nvSpPr>
          <p:spPr>
            <a:xfrm>
              <a:off x="7265633" y="3325673"/>
              <a:ext cx="541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Soil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4442E87-1CDE-7F8D-5F1F-689B686E64DB}"/>
              </a:ext>
            </a:extLst>
          </p:cNvPr>
          <p:cNvGrpSpPr/>
          <p:nvPr/>
        </p:nvGrpSpPr>
        <p:grpSpPr>
          <a:xfrm>
            <a:off x="7870230" y="3689921"/>
            <a:ext cx="2903949" cy="317248"/>
            <a:chOff x="7870230" y="3689921"/>
            <a:chExt cx="2903949" cy="31724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CD21E6-D538-0486-2C3D-DFA9A9A7D777}"/>
                </a:ext>
              </a:extLst>
            </p:cNvPr>
            <p:cNvSpPr txBox="1"/>
            <p:nvPr/>
          </p:nvSpPr>
          <p:spPr>
            <a:xfrm>
              <a:off x="7870230" y="369939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9528D4-7A0B-B51D-F29E-8C450C6AE0FA}"/>
                </a:ext>
              </a:extLst>
            </p:cNvPr>
            <p:cNvSpPr txBox="1"/>
            <p:nvPr/>
          </p:nvSpPr>
          <p:spPr>
            <a:xfrm>
              <a:off x="8384999" y="3699392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1A9155-A111-2AB7-9449-AA96AB328D4F}"/>
                </a:ext>
              </a:extLst>
            </p:cNvPr>
            <p:cNvSpPr txBox="1"/>
            <p:nvPr/>
          </p:nvSpPr>
          <p:spPr>
            <a:xfrm>
              <a:off x="8888153" y="3699392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272520-65A6-A37C-453F-260B153B17BE}"/>
                </a:ext>
              </a:extLst>
            </p:cNvPr>
            <p:cNvSpPr txBox="1"/>
            <p:nvPr/>
          </p:nvSpPr>
          <p:spPr>
            <a:xfrm>
              <a:off x="9367390" y="369939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13937B-714F-A6B2-E7E8-352AF25B2FF0}"/>
                </a:ext>
              </a:extLst>
            </p:cNvPr>
            <p:cNvSpPr txBox="1"/>
            <p:nvPr/>
          </p:nvSpPr>
          <p:spPr>
            <a:xfrm>
              <a:off x="9856196" y="3689921"/>
              <a:ext cx="408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FC736-091A-782A-279F-BD0B4527E772}"/>
                </a:ext>
              </a:extLst>
            </p:cNvPr>
            <p:cNvSpPr txBox="1"/>
            <p:nvPr/>
          </p:nvSpPr>
          <p:spPr>
            <a:xfrm>
              <a:off x="10369901" y="3689921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S6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7441663E-F180-E647-2808-97273C040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858" y="4389923"/>
            <a:ext cx="2075076" cy="232527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5B33150-FAB6-C12B-66D4-7021DB95E9DD}"/>
              </a:ext>
            </a:extLst>
          </p:cNvPr>
          <p:cNvGrpSpPr/>
          <p:nvPr/>
        </p:nvGrpSpPr>
        <p:grpSpPr>
          <a:xfrm>
            <a:off x="10796393" y="828501"/>
            <a:ext cx="1100395" cy="895087"/>
            <a:chOff x="10796393" y="828501"/>
            <a:chExt cx="1100395" cy="8950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F70393-DAA3-86E7-0419-09230D833CE6}"/>
                </a:ext>
              </a:extLst>
            </p:cNvPr>
            <p:cNvCxnSpPr/>
            <p:nvPr/>
          </p:nvCxnSpPr>
          <p:spPr>
            <a:xfrm>
              <a:off x="10845387" y="1723588"/>
              <a:ext cx="79922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57DE3E-E676-C12C-B8BE-C58D43535C40}"/>
                </a:ext>
              </a:extLst>
            </p:cNvPr>
            <p:cNvSpPr txBox="1"/>
            <p:nvPr/>
          </p:nvSpPr>
          <p:spPr>
            <a:xfrm>
              <a:off x="10796393" y="1456295"/>
              <a:ext cx="1983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0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4522B5-4E60-4BFD-EB87-0F91863E3297}"/>
                </a:ext>
              </a:extLst>
            </p:cNvPr>
            <p:cNvSpPr txBox="1"/>
            <p:nvPr/>
          </p:nvSpPr>
          <p:spPr>
            <a:xfrm>
              <a:off x="11426273" y="1452298"/>
              <a:ext cx="4705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100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6753BD-FD91-913C-C2CE-AA14A7540B84}"/>
                </a:ext>
              </a:extLst>
            </p:cNvPr>
            <p:cNvCxnSpPr/>
            <p:nvPr/>
          </p:nvCxnSpPr>
          <p:spPr>
            <a:xfrm flipV="1">
              <a:off x="10845387" y="902152"/>
              <a:ext cx="0" cy="8214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1F79C0-620F-5CA0-5AFA-EDA39F8B85A0}"/>
                </a:ext>
              </a:extLst>
            </p:cNvPr>
            <p:cNvSpPr txBox="1"/>
            <p:nvPr/>
          </p:nvSpPr>
          <p:spPr>
            <a:xfrm>
              <a:off x="10796393" y="828501"/>
              <a:ext cx="4705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100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0BA48CD-F10C-9782-4A9A-F257548BACCC}"/>
              </a:ext>
            </a:extLst>
          </p:cNvPr>
          <p:cNvGraphicFramePr>
            <a:graphicFrameLocks/>
          </p:cNvGraphicFramePr>
          <p:nvPr/>
        </p:nvGraphicFramePr>
        <p:xfrm>
          <a:off x="5786369" y="-36253"/>
          <a:ext cx="4572000" cy="129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45C31-3F6F-D267-5D43-2E3D8C282BB2}"/>
              </a:ext>
            </a:extLst>
          </p:cNvPr>
          <p:cNvGrpSpPr/>
          <p:nvPr/>
        </p:nvGrpSpPr>
        <p:grpSpPr>
          <a:xfrm>
            <a:off x="774173" y="1623171"/>
            <a:ext cx="4813235" cy="3962706"/>
            <a:chOff x="774173" y="1623171"/>
            <a:chExt cx="4813235" cy="396270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1B0C71E-EF15-6E2C-5C17-B4EAFCD0571C}"/>
                </a:ext>
              </a:extLst>
            </p:cNvPr>
            <p:cNvGrpSpPr/>
            <p:nvPr/>
          </p:nvGrpSpPr>
          <p:grpSpPr>
            <a:xfrm>
              <a:off x="774173" y="2910962"/>
              <a:ext cx="789139" cy="1826573"/>
              <a:chOff x="7017746" y="1806877"/>
              <a:chExt cx="789139" cy="1826573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65B93CD-8E07-99D2-76C6-F35BBB395222}"/>
                  </a:ext>
                </a:extLst>
              </p:cNvPr>
              <p:cNvSpPr txBox="1"/>
              <p:nvPr/>
            </p:nvSpPr>
            <p:spPr>
              <a:xfrm>
                <a:off x="7234294" y="1806877"/>
                <a:ext cx="5725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EVI2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EA76C7C-91CE-7398-EBAD-110904E3AAF5}"/>
                  </a:ext>
                </a:extLst>
              </p:cNvPr>
              <p:cNvSpPr txBox="1"/>
              <p:nvPr/>
            </p:nvSpPr>
            <p:spPr>
              <a:xfrm>
                <a:off x="7234294" y="2306048"/>
                <a:ext cx="5725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Heat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2CD130-E85E-41FF-AC2D-B6D0B4DA4A8D}"/>
                  </a:ext>
                </a:extLst>
              </p:cNvPr>
              <p:cNvSpPr txBox="1"/>
              <p:nvPr/>
            </p:nvSpPr>
            <p:spPr>
              <a:xfrm>
                <a:off x="7017746" y="2799370"/>
                <a:ext cx="7891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Water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126B735-618B-6D03-028E-7798C0A2B9CC}"/>
                  </a:ext>
                </a:extLst>
              </p:cNvPr>
              <p:cNvSpPr txBox="1"/>
              <p:nvPr/>
            </p:nvSpPr>
            <p:spPr>
              <a:xfrm>
                <a:off x="7265633" y="3325673"/>
                <a:ext cx="541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Soil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69" name="Picture 2" descr="Image preview">
              <a:extLst>
                <a:ext uri="{FF2B5EF4-FFF2-40B4-BE49-F238E27FC236}">
                  <a16:creationId xmlns:a16="http://schemas.microsoft.com/office/drawing/2014/main" id="{6C5E5875-9422-69D8-D649-F3905236E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19" t="795" r="18422" b="33358"/>
            <a:stretch/>
          </p:blipFill>
          <p:spPr bwMode="auto">
            <a:xfrm>
              <a:off x="1528618" y="2729437"/>
              <a:ext cx="3115547" cy="2136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7E7202-7657-6787-F6D7-23E298C12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7410"/>
            <a:stretch/>
          </p:blipFill>
          <p:spPr>
            <a:xfrm>
              <a:off x="1479058" y="5116279"/>
              <a:ext cx="3162828" cy="469598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73CC3FA-CDA1-2123-0528-6709C465229E}"/>
                </a:ext>
              </a:extLst>
            </p:cNvPr>
            <p:cNvGrpSpPr/>
            <p:nvPr/>
          </p:nvGrpSpPr>
          <p:grpSpPr>
            <a:xfrm>
              <a:off x="1563312" y="4799032"/>
              <a:ext cx="2903949" cy="317248"/>
              <a:chOff x="7870230" y="3689921"/>
              <a:chExt cx="2903949" cy="31724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46E533-4246-9673-D7E9-A877F4D7043B}"/>
                  </a:ext>
                </a:extLst>
              </p:cNvPr>
              <p:cNvSpPr txBox="1"/>
              <p:nvPr/>
            </p:nvSpPr>
            <p:spPr>
              <a:xfrm>
                <a:off x="7870230" y="3699391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S1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87F4EB-8178-9EA5-27C8-D6DDFED0EED7}"/>
                  </a:ext>
                </a:extLst>
              </p:cNvPr>
              <p:cNvSpPr txBox="1"/>
              <p:nvPr/>
            </p:nvSpPr>
            <p:spPr>
              <a:xfrm>
                <a:off x="8384999" y="3699392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S2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8232BED-916B-AEEA-5744-DD3A28DCAEFA}"/>
                  </a:ext>
                </a:extLst>
              </p:cNvPr>
              <p:cNvSpPr txBox="1"/>
              <p:nvPr/>
            </p:nvSpPr>
            <p:spPr>
              <a:xfrm>
                <a:off x="8888153" y="3699392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S3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365881E-8E7D-7938-E185-A8BFED419ABA}"/>
                  </a:ext>
                </a:extLst>
              </p:cNvPr>
              <p:cNvSpPr txBox="1"/>
              <p:nvPr/>
            </p:nvSpPr>
            <p:spPr>
              <a:xfrm>
                <a:off x="9367390" y="3699391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S4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89E7C1C-924D-6349-F04F-C9D0D1D6D1FB}"/>
                  </a:ext>
                </a:extLst>
              </p:cNvPr>
              <p:cNvSpPr txBox="1"/>
              <p:nvPr/>
            </p:nvSpPr>
            <p:spPr>
              <a:xfrm>
                <a:off x="9856196" y="3689921"/>
                <a:ext cx="408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S5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74A616-0374-5667-A863-040EE6B7EE1C}"/>
                  </a:ext>
                </a:extLst>
              </p:cNvPr>
              <p:cNvSpPr txBox="1"/>
              <p:nvPr/>
            </p:nvSpPr>
            <p:spPr>
              <a:xfrm>
                <a:off x="10369901" y="3689921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S6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" name="Chart 1">
              <a:extLst>
                <a:ext uri="{FF2B5EF4-FFF2-40B4-BE49-F238E27FC236}">
                  <a16:creationId xmlns:a16="http://schemas.microsoft.com/office/drawing/2014/main" id="{ABC61456-2827-30AA-C351-E4C995A9FCFF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409862" y="1623171"/>
            <a:ext cx="3275472" cy="1280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35F560-D626-2EE6-A9F8-5825E8B9E022}"/>
                </a:ext>
              </a:extLst>
            </p:cNvPr>
            <p:cNvGrpSpPr/>
            <p:nvPr/>
          </p:nvGrpSpPr>
          <p:grpSpPr>
            <a:xfrm>
              <a:off x="4487013" y="1870079"/>
              <a:ext cx="1100395" cy="895087"/>
              <a:chOff x="10796393" y="828501"/>
              <a:chExt cx="1100395" cy="89508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975FB3D-9115-ECDF-8216-008CE794519C}"/>
                  </a:ext>
                </a:extLst>
              </p:cNvPr>
              <p:cNvCxnSpPr/>
              <p:nvPr/>
            </p:nvCxnSpPr>
            <p:spPr>
              <a:xfrm>
                <a:off x="10845387" y="1723588"/>
                <a:ext cx="79922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9586D-C02C-8B4D-9FCC-A96D058958D7}"/>
                  </a:ext>
                </a:extLst>
              </p:cNvPr>
              <p:cNvSpPr txBox="1"/>
              <p:nvPr/>
            </p:nvSpPr>
            <p:spPr>
              <a:xfrm>
                <a:off x="10796393" y="1456295"/>
                <a:ext cx="1983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0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ED2D6D-6A19-BEC0-2999-88CD4983EF51}"/>
                  </a:ext>
                </a:extLst>
              </p:cNvPr>
              <p:cNvSpPr txBox="1"/>
              <p:nvPr/>
            </p:nvSpPr>
            <p:spPr>
              <a:xfrm>
                <a:off x="11426273" y="1452298"/>
                <a:ext cx="4705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100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F97AF18-144E-EB25-CFEB-0AE5BA0C9062}"/>
                  </a:ext>
                </a:extLst>
              </p:cNvPr>
              <p:cNvCxnSpPr/>
              <p:nvPr/>
            </p:nvCxnSpPr>
            <p:spPr>
              <a:xfrm flipV="1">
                <a:off x="10845387" y="902152"/>
                <a:ext cx="0" cy="82143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88EFAE-D6A0-0FF0-52F3-336465881A31}"/>
                  </a:ext>
                </a:extLst>
              </p:cNvPr>
              <p:cNvSpPr txBox="1"/>
              <p:nvPr/>
            </p:nvSpPr>
            <p:spPr>
              <a:xfrm>
                <a:off x="10796393" y="828501"/>
                <a:ext cx="4705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100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AF15E0A9-308D-DB8C-B982-3D671CBF91E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417885" y="2636588"/>
            <a:ext cx="1067525" cy="23225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42614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1D599-47EE-815D-E6AE-E6E81DF69442}"/>
              </a:ext>
            </a:extLst>
          </p:cNvPr>
          <p:cNvGrpSpPr/>
          <p:nvPr/>
        </p:nvGrpSpPr>
        <p:grpSpPr>
          <a:xfrm>
            <a:off x="3518694" y="1447647"/>
            <a:ext cx="4813235" cy="3962706"/>
            <a:chOff x="2730792" y="1574009"/>
            <a:chExt cx="4813235" cy="396270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1B0C71E-EF15-6E2C-5C17-B4EAFCD0571C}"/>
                </a:ext>
              </a:extLst>
            </p:cNvPr>
            <p:cNvGrpSpPr/>
            <p:nvPr/>
          </p:nvGrpSpPr>
          <p:grpSpPr>
            <a:xfrm>
              <a:off x="2730792" y="2861800"/>
              <a:ext cx="789139" cy="1826573"/>
              <a:chOff x="7017746" y="1806877"/>
              <a:chExt cx="789139" cy="1826573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65B93CD-8E07-99D2-76C6-F35BBB395222}"/>
                  </a:ext>
                </a:extLst>
              </p:cNvPr>
              <p:cNvSpPr txBox="1"/>
              <p:nvPr/>
            </p:nvSpPr>
            <p:spPr>
              <a:xfrm>
                <a:off x="7234294" y="1806877"/>
                <a:ext cx="5725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EVI2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EA76C7C-91CE-7398-EBAD-110904E3AAF5}"/>
                  </a:ext>
                </a:extLst>
              </p:cNvPr>
              <p:cNvSpPr txBox="1"/>
              <p:nvPr/>
            </p:nvSpPr>
            <p:spPr>
              <a:xfrm>
                <a:off x="7234294" y="2306048"/>
                <a:ext cx="5725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Heat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2CD130-E85E-41FF-AC2D-B6D0B4DA4A8D}"/>
                  </a:ext>
                </a:extLst>
              </p:cNvPr>
              <p:cNvSpPr txBox="1"/>
              <p:nvPr/>
            </p:nvSpPr>
            <p:spPr>
              <a:xfrm>
                <a:off x="7017746" y="2799370"/>
                <a:ext cx="7891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Water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126B735-618B-6D03-028E-7798C0A2B9CC}"/>
                  </a:ext>
                </a:extLst>
              </p:cNvPr>
              <p:cNvSpPr txBox="1"/>
              <p:nvPr/>
            </p:nvSpPr>
            <p:spPr>
              <a:xfrm>
                <a:off x="7265633" y="3325673"/>
                <a:ext cx="541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Soil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69" name="Picture 2" descr="Image preview">
              <a:extLst>
                <a:ext uri="{FF2B5EF4-FFF2-40B4-BE49-F238E27FC236}">
                  <a16:creationId xmlns:a16="http://schemas.microsoft.com/office/drawing/2014/main" id="{6C5E5875-9422-69D8-D649-F3905236E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19" t="795" r="18422" b="33358"/>
            <a:stretch/>
          </p:blipFill>
          <p:spPr bwMode="auto">
            <a:xfrm>
              <a:off x="3485237" y="2680275"/>
              <a:ext cx="3115547" cy="2136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7E7202-7657-6787-F6D7-23E298C12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10"/>
            <a:stretch/>
          </p:blipFill>
          <p:spPr>
            <a:xfrm>
              <a:off x="3435677" y="5067117"/>
              <a:ext cx="3162828" cy="469598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73CC3FA-CDA1-2123-0528-6709C465229E}"/>
                </a:ext>
              </a:extLst>
            </p:cNvPr>
            <p:cNvGrpSpPr/>
            <p:nvPr/>
          </p:nvGrpSpPr>
          <p:grpSpPr>
            <a:xfrm>
              <a:off x="3519931" y="4749870"/>
              <a:ext cx="2903949" cy="317248"/>
              <a:chOff x="7870230" y="3689921"/>
              <a:chExt cx="2903949" cy="31724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46E533-4246-9673-D7E9-A877F4D7043B}"/>
                  </a:ext>
                </a:extLst>
              </p:cNvPr>
              <p:cNvSpPr txBox="1"/>
              <p:nvPr/>
            </p:nvSpPr>
            <p:spPr>
              <a:xfrm>
                <a:off x="7870230" y="3699391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S1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87F4EB-8178-9EA5-27C8-D6DDFED0EED7}"/>
                  </a:ext>
                </a:extLst>
              </p:cNvPr>
              <p:cNvSpPr txBox="1"/>
              <p:nvPr/>
            </p:nvSpPr>
            <p:spPr>
              <a:xfrm>
                <a:off x="8384999" y="3699392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S2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8232BED-916B-AEEA-5744-DD3A28DCAEFA}"/>
                  </a:ext>
                </a:extLst>
              </p:cNvPr>
              <p:cNvSpPr txBox="1"/>
              <p:nvPr/>
            </p:nvSpPr>
            <p:spPr>
              <a:xfrm>
                <a:off x="8888153" y="3699392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S3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365881E-8E7D-7938-E185-A8BFED419ABA}"/>
                  </a:ext>
                </a:extLst>
              </p:cNvPr>
              <p:cNvSpPr txBox="1"/>
              <p:nvPr/>
            </p:nvSpPr>
            <p:spPr>
              <a:xfrm>
                <a:off x="9367390" y="3699391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S4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89E7C1C-924D-6349-F04F-C9D0D1D6D1FB}"/>
                  </a:ext>
                </a:extLst>
              </p:cNvPr>
              <p:cNvSpPr txBox="1"/>
              <p:nvPr/>
            </p:nvSpPr>
            <p:spPr>
              <a:xfrm>
                <a:off x="9856196" y="3689921"/>
                <a:ext cx="408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S5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74A616-0374-5667-A863-040EE6B7EE1C}"/>
                  </a:ext>
                </a:extLst>
              </p:cNvPr>
              <p:cNvSpPr txBox="1"/>
              <p:nvPr/>
            </p:nvSpPr>
            <p:spPr>
              <a:xfrm>
                <a:off x="10369901" y="3689921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S6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" name="Chart 1">
              <a:extLst>
                <a:ext uri="{FF2B5EF4-FFF2-40B4-BE49-F238E27FC236}">
                  <a16:creationId xmlns:a16="http://schemas.microsoft.com/office/drawing/2014/main" id="{ABC61456-2827-30AA-C351-E4C995A9FCF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1940189"/>
                </p:ext>
              </p:extLst>
            </p:nvPr>
          </p:nvGraphicFramePr>
          <p:xfrm>
            <a:off x="3366481" y="1574009"/>
            <a:ext cx="3275472" cy="1280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35F560-D626-2EE6-A9F8-5825E8B9E022}"/>
                </a:ext>
              </a:extLst>
            </p:cNvPr>
            <p:cNvGrpSpPr/>
            <p:nvPr/>
          </p:nvGrpSpPr>
          <p:grpSpPr>
            <a:xfrm>
              <a:off x="6443632" y="1820917"/>
              <a:ext cx="1100395" cy="895087"/>
              <a:chOff x="10796393" y="828501"/>
              <a:chExt cx="1100395" cy="89508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975FB3D-9115-ECDF-8216-008CE794519C}"/>
                  </a:ext>
                </a:extLst>
              </p:cNvPr>
              <p:cNvCxnSpPr/>
              <p:nvPr/>
            </p:nvCxnSpPr>
            <p:spPr>
              <a:xfrm>
                <a:off x="10845387" y="1723588"/>
                <a:ext cx="79922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F9586D-C02C-8B4D-9FCC-A96D058958D7}"/>
                  </a:ext>
                </a:extLst>
              </p:cNvPr>
              <p:cNvSpPr txBox="1"/>
              <p:nvPr/>
            </p:nvSpPr>
            <p:spPr>
              <a:xfrm>
                <a:off x="10796393" y="1456295"/>
                <a:ext cx="1983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0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ED2D6D-6A19-BEC0-2999-88CD4983EF51}"/>
                  </a:ext>
                </a:extLst>
              </p:cNvPr>
              <p:cNvSpPr txBox="1"/>
              <p:nvPr/>
            </p:nvSpPr>
            <p:spPr>
              <a:xfrm>
                <a:off x="11426273" y="1452298"/>
                <a:ext cx="4705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100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F97AF18-144E-EB25-CFEB-0AE5BA0C9062}"/>
                  </a:ext>
                </a:extLst>
              </p:cNvPr>
              <p:cNvCxnSpPr/>
              <p:nvPr/>
            </p:nvCxnSpPr>
            <p:spPr>
              <a:xfrm flipV="1">
                <a:off x="10845387" y="902152"/>
                <a:ext cx="0" cy="82143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88EFAE-D6A0-0FF0-52F3-336465881A31}"/>
                  </a:ext>
                </a:extLst>
              </p:cNvPr>
              <p:cNvSpPr txBox="1"/>
              <p:nvPr/>
            </p:nvSpPr>
            <p:spPr>
              <a:xfrm>
                <a:off x="10796393" y="828501"/>
                <a:ext cx="4705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100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AF15E0A9-308D-DB8C-B982-3D671CBF91E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3662793"/>
                </p:ext>
              </p:extLst>
            </p:nvPr>
          </p:nvGraphicFramePr>
          <p:xfrm>
            <a:off x="6374504" y="2587426"/>
            <a:ext cx="1067525" cy="23225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ACAB670-BCC5-9A07-9C25-43DBCB6B6ABD}"/>
                </a:ext>
              </a:extLst>
            </p:cNvPr>
            <p:cNvCxnSpPr/>
            <p:nvPr/>
          </p:nvCxnSpPr>
          <p:spPr>
            <a:xfrm flipV="1">
              <a:off x="6492626" y="1820917"/>
              <a:ext cx="0" cy="895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DF7CA5-686C-B60B-F30B-123C2B10D684}"/>
                </a:ext>
              </a:extLst>
            </p:cNvPr>
            <p:cNvCxnSpPr/>
            <p:nvPr/>
          </p:nvCxnSpPr>
          <p:spPr>
            <a:xfrm>
              <a:off x="6492626" y="2706324"/>
              <a:ext cx="868294" cy="9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3349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7DFC6E-8897-61B4-BD69-030E7C63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0" y="703262"/>
            <a:ext cx="5829300" cy="418147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D8C830-BAB4-3B08-4475-DBDE38E889B6}"/>
              </a:ext>
            </a:extLst>
          </p:cNvPr>
          <p:cNvGraphicFramePr>
            <a:graphicFrameLocks noGrp="1"/>
          </p:cNvGraphicFramePr>
          <p:nvPr/>
        </p:nvGraphicFramePr>
        <p:xfrm>
          <a:off x="2254250" y="5431314"/>
          <a:ext cx="6819900" cy="889000"/>
        </p:xfrm>
        <a:graphic>
          <a:graphicData uri="http://schemas.openxmlformats.org/drawingml/2006/table">
            <a:tbl>
              <a:tblPr/>
              <a:tblGrid>
                <a:gridCol w="660400">
                  <a:extLst>
                    <a:ext uri="{9D8B030D-6E8A-4147-A177-3AD203B41FA5}">
                      <a16:colId xmlns:a16="http://schemas.microsoft.com/office/drawing/2014/main" val="1073904149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182727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0821922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7541473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2490529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1504316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9227742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8683367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5873880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900750618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836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rmse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4.379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4.59E+00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4.764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4.98E+00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4.539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4.67E+00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4.869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5.75E+00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5.731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61706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T_Std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4.749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4.32E+00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4.291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5.10E+00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4.867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5.47E+00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5.504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5.97E+00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6.119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9686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D_Std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3.869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3.65E+00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3.615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4.17E+00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3.865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4.37E+00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4.451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4.87E+00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5.036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76709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M_Std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2.715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2.28E+00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2.264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2.92E+00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2.937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3.28E+00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3.222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3.43E+00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3.443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61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664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1F48A6EB-3D95-CDDE-BA9C-2FC1CCE90F82}"/>
              </a:ext>
            </a:extLst>
          </p:cNvPr>
          <p:cNvGrpSpPr/>
          <p:nvPr/>
        </p:nvGrpSpPr>
        <p:grpSpPr>
          <a:xfrm>
            <a:off x="2142667" y="1875130"/>
            <a:ext cx="6735003" cy="4485854"/>
            <a:chOff x="2142667" y="1875130"/>
            <a:chExt cx="6735003" cy="448585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79934B-CD0E-4A55-800B-EAB7160061D0}"/>
                </a:ext>
              </a:extLst>
            </p:cNvPr>
            <p:cNvCxnSpPr>
              <a:cxnSpLocks/>
            </p:cNvCxnSpPr>
            <p:nvPr/>
          </p:nvCxnSpPr>
          <p:spPr>
            <a:xfrm>
              <a:off x="2716567" y="4239763"/>
              <a:ext cx="2139518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9C63D84-4648-4F57-8EC3-5004EFB6E860}"/>
                </a:ext>
              </a:extLst>
            </p:cNvPr>
            <p:cNvCxnSpPr>
              <a:cxnSpLocks/>
            </p:cNvCxnSpPr>
            <p:nvPr/>
          </p:nvCxnSpPr>
          <p:spPr>
            <a:xfrm>
              <a:off x="2716567" y="5304025"/>
              <a:ext cx="1294533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6CAF53-E14D-4761-AD8C-086870CE07C2}"/>
                </a:ext>
              </a:extLst>
            </p:cNvPr>
            <p:cNvSpPr/>
            <p:nvPr/>
          </p:nvSpPr>
          <p:spPr>
            <a:xfrm>
              <a:off x="3213717" y="2544717"/>
              <a:ext cx="5140171" cy="2988011"/>
            </a:xfrm>
            <a:custGeom>
              <a:avLst/>
              <a:gdLst>
                <a:gd name="connsiteX0" fmla="*/ 0 w 5264458"/>
                <a:gd name="connsiteY0" fmla="*/ 2607917 h 2675657"/>
                <a:gd name="connsiteX1" fmla="*/ 1384916 w 5264458"/>
                <a:gd name="connsiteY1" fmla="*/ 1977603 h 2675657"/>
                <a:gd name="connsiteX2" fmla="*/ 2068497 w 5264458"/>
                <a:gd name="connsiteY2" fmla="*/ 246457 h 2675657"/>
                <a:gd name="connsiteX3" fmla="*/ 2743200 w 5264458"/>
                <a:gd name="connsiteY3" fmla="*/ 210946 h 2675657"/>
                <a:gd name="connsiteX4" fmla="*/ 3302493 w 5264458"/>
                <a:gd name="connsiteY4" fmla="*/ 2119645 h 2675657"/>
                <a:gd name="connsiteX5" fmla="*/ 4705165 w 5264458"/>
                <a:gd name="connsiteY5" fmla="*/ 2572407 h 2675657"/>
                <a:gd name="connsiteX6" fmla="*/ 5264458 w 5264458"/>
                <a:gd name="connsiteY6" fmla="*/ 2634550 h 2675657"/>
                <a:gd name="connsiteX0" fmla="*/ 0 w 4705165"/>
                <a:gd name="connsiteY0" fmla="*/ 2607917 h 2607917"/>
                <a:gd name="connsiteX1" fmla="*/ 1384916 w 4705165"/>
                <a:gd name="connsiteY1" fmla="*/ 1977603 h 2607917"/>
                <a:gd name="connsiteX2" fmla="*/ 2068497 w 4705165"/>
                <a:gd name="connsiteY2" fmla="*/ 246457 h 2607917"/>
                <a:gd name="connsiteX3" fmla="*/ 2743200 w 4705165"/>
                <a:gd name="connsiteY3" fmla="*/ 210946 h 2607917"/>
                <a:gd name="connsiteX4" fmla="*/ 3302493 w 4705165"/>
                <a:gd name="connsiteY4" fmla="*/ 2119645 h 2607917"/>
                <a:gd name="connsiteX5" fmla="*/ 4705165 w 4705165"/>
                <a:gd name="connsiteY5" fmla="*/ 2572407 h 2607917"/>
                <a:gd name="connsiteX0" fmla="*/ 0 w 5104660"/>
                <a:gd name="connsiteY0" fmla="*/ 2607917 h 2616795"/>
                <a:gd name="connsiteX1" fmla="*/ 1384916 w 5104660"/>
                <a:gd name="connsiteY1" fmla="*/ 1977603 h 2616795"/>
                <a:gd name="connsiteX2" fmla="*/ 2068497 w 5104660"/>
                <a:gd name="connsiteY2" fmla="*/ 246457 h 2616795"/>
                <a:gd name="connsiteX3" fmla="*/ 2743200 w 5104660"/>
                <a:gd name="connsiteY3" fmla="*/ 210946 h 2616795"/>
                <a:gd name="connsiteX4" fmla="*/ 3302493 w 5104660"/>
                <a:gd name="connsiteY4" fmla="*/ 2119645 h 2616795"/>
                <a:gd name="connsiteX5" fmla="*/ 5104660 w 5104660"/>
                <a:gd name="connsiteY5" fmla="*/ 2616795 h 2616795"/>
                <a:gd name="connsiteX0" fmla="*/ 0 w 5140171"/>
                <a:gd name="connsiteY0" fmla="*/ 2607917 h 2607917"/>
                <a:gd name="connsiteX1" fmla="*/ 1384916 w 5140171"/>
                <a:gd name="connsiteY1" fmla="*/ 1977603 h 2607917"/>
                <a:gd name="connsiteX2" fmla="*/ 2068497 w 5140171"/>
                <a:gd name="connsiteY2" fmla="*/ 246457 h 2607917"/>
                <a:gd name="connsiteX3" fmla="*/ 2743200 w 5140171"/>
                <a:gd name="connsiteY3" fmla="*/ 210946 h 2607917"/>
                <a:gd name="connsiteX4" fmla="*/ 3302493 w 5140171"/>
                <a:gd name="connsiteY4" fmla="*/ 2119645 h 2607917"/>
                <a:gd name="connsiteX5" fmla="*/ 5140171 w 5140171"/>
                <a:gd name="connsiteY5" fmla="*/ 2563529 h 2607917"/>
                <a:gd name="connsiteX0" fmla="*/ 0 w 5140171"/>
                <a:gd name="connsiteY0" fmla="*/ 2607917 h 2607917"/>
                <a:gd name="connsiteX1" fmla="*/ 1384916 w 5140171"/>
                <a:gd name="connsiteY1" fmla="*/ 1977603 h 2607917"/>
                <a:gd name="connsiteX2" fmla="*/ 1982772 w 5140171"/>
                <a:gd name="connsiteY2" fmla="*/ 246457 h 2607917"/>
                <a:gd name="connsiteX3" fmla="*/ 2743200 w 5140171"/>
                <a:gd name="connsiteY3" fmla="*/ 210946 h 2607917"/>
                <a:gd name="connsiteX4" fmla="*/ 3302493 w 5140171"/>
                <a:gd name="connsiteY4" fmla="*/ 2119645 h 2607917"/>
                <a:gd name="connsiteX5" fmla="*/ 5140171 w 5140171"/>
                <a:gd name="connsiteY5" fmla="*/ 2563529 h 2607917"/>
                <a:gd name="connsiteX0" fmla="*/ 0 w 5140171"/>
                <a:gd name="connsiteY0" fmla="*/ 2639101 h 2639101"/>
                <a:gd name="connsiteX1" fmla="*/ 1384916 w 5140171"/>
                <a:gd name="connsiteY1" fmla="*/ 2008787 h 2639101"/>
                <a:gd name="connsiteX2" fmla="*/ 1982772 w 5140171"/>
                <a:gd name="connsiteY2" fmla="*/ 277641 h 2639101"/>
                <a:gd name="connsiteX3" fmla="*/ 2367933 w 5140171"/>
                <a:gd name="connsiteY3" fmla="*/ 30546 h 2639101"/>
                <a:gd name="connsiteX4" fmla="*/ 2743200 w 5140171"/>
                <a:gd name="connsiteY4" fmla="*/ 242130 h 2639101"/>
                <a:gd name="connsiteX5" fmla="*/ 3302493 w 5140171"/>
                <a:gd name="connsiteY5" fmla="*/ 2150829 h 2639101"/>
                <a:gd name="connsiteX6" fmla="*/ 5140171 w 5140171"/>
                <a:gd name="connsiteY6" fmla="*/ 2594713 h 2639101"/>
                <a:gd name="connsiteX0" fmla="*/ 0 w 5140171"/>
                <a:gd name="connsiteY0" fmla="*/ 2645309 h 2645309"/>
                <a:gd name="connsiteX1" fmla="*/ 1384916 w 5140171"/>
                <a:gd name="connsiteY1" fmla="*/ 2014995 h 2645309"/>
                <a:gd name="connsiteX2" fmla="*/ 1982772 w 5140171"/>
                <a:gd name="connsiteY2" fmla="*/ 283849 h 2645309"/>
                <a:gd name="connsiteX3" fmla="*/ 2158383 w 5140171"/>
                <a:gd name="connsiteY3" fmla="*/ 27229 h 2645309"/>
                <a:gd name="connsiteX4" fmla="*/ 2743200 w 5140171"/>
                <a:gd name="connsiteY4" fmla="*/ 248338 h 2645309"/>
                <a:gd name="connsiteX5" fmla="*/ 3302493 w 5140171"/>
                <a:gd name="connsiteY5" fmla="*/ 2157037 h 2645309"/>
                <a:gd name="connsiteX6" fmla="*/ 5140171 w 5140171"/>
                <a:gd name="connsiteY6" fmla="*/ 2600921 h 2645309"/>
                <a:gd name="connsiteX0" fmla="*/ 0 w 5140171"/>
                <a:gd name="connsiteY0" fmla="*/ 2753462 h 2753462"/>
                <a:gd name="connsiteX1" fmla="*/ 1384916 w 5140171"/>
                <a:gd name="connsiteY1" fmla="*/ 2123148 h 2753462"/>
                <a:gd name="connsiteX2" fmla="*/ 1982772 w 5140171"/>
                <a:gd name="connsiteY2" fmla="*/ 392002 h 2753462"/>
                <a:gd name="connsiteX3" fmla="*/ 2177433 w 5140171"/>
                <a:gd name="connsiteY3" fmla="*/ 2032 h 2753462"/>
                <a:gd name="connsiteX4" fmla="*/ 2743200 w 5140171"/>
                <a:gd name="connsiteY4" fmla="*/ 356491 h 2753462"/>
                <a:gd name="connsiteX5" fmla="*/ 3302493 w 5140171"/>
                <a:gd name="connsiteY5" fmla="*/ 2265190 h 2753462"/>
                <a:gd name="connsiteX6" fmla="*/ 5140171 w 5140171"/>
                <a:gd name="connsiteY6" fmla="*/ 2709074 h 2753462"/>
                <a:gd name="connsiteX0" fmla="*/ 0 w 5140171"/>
                <a:gd name="connsiteY0" fmla="*/ 2798876 h 2798876"/>
                <a:gd name="connsiteX1" fmla="*/ 1384916 w 5140171"/>
                <a:gd name="connsiteY1" fmla="*/ 2168562 h 2798876"/>
                <a:gd name="connsiteX2" fmla="*/ 1982772 w 5140171"/>
                <a:gd name="connsiteY2" fmla="*/ 437416 h 2798876"/>
                <a:gd name="connsiteX3" fmla="*/ 2177433 w 5140171"/>
                <a:gd name="connsiteY3" fmla="*/ 47446 h 2798876"/>
                <a:gd name="connsiteX4" fmla="*/ 2924175 w 5140171"/>
                <a:gd name="connsiteY4" fmla="*/ 239980 h 2798876"/>
                <a:gd name="connsiteX5" fmla="*/ 3302493 w 5140171"/>
                <a:gd name="connsiteY5" fmla="*/ 2310604 h 2798876"/>
                <a:gd name="connsiteX6" fmla="*/ 5140171 w 5140171"/>
                <a:gd name="connsiteY6" fmla="*/ 2754488 h 2798876"/>
                <a:gd name="connsiteX0" fmla="*/ 0 w 5140171"/>
                <a:gd name="connsiteY0" fmla="*/ 2755234 h 2755234"/>
                <a:gd name="connsiteX1" fmla="*/ 1384916 w 5140171"/>
                <a:gd name="connsiteY1" fmla="*/ 2124920 h 2755234"/>
                <a:gd name="connsiteX2" fmla="*/ 1982772 w 5140171"/>
                <a:gd name="connsiteY2" fmla="*/ 393774 h 2755234"/>
                <a:gd name="connsiteX3" fmla="*/ 2177433 w 5140171"/>
                <a:gd name="connsiteY3" fmla="*/ 89529 h 2755234"/>
                <a:gd name="connsiteX4" fmla="*/ 2924175 w 5140171"/>
                <a:gd name="connsiteY4" fmla="*/ 196338 h 2755234"/>
                <a:gd name="connsiteX5" fmla="*/ 3302493 w 5140171"/>
                <a:gd name="connsiteY5" fmla="*/ 2266962 h 2755234"/>
                <a:gd name="connsiteX6" fmla="*/ 5140171 w 5140171"/>
                <a:gd name="connsiteY6" fmla="*/ 2710846 h 2755234"/>
                <a:gd name="connsiteX0" fmla="*/ 0 w 5140171"/>
                <a:gd name="connsiteY0" fmla="*/ 2755234 h 2755234"/>
                <a:gd name="connsiteX1" fmla="*/ 1384916 w 5140171"/>
                <a:gd name="connsiteY1" fmla="*/ 2124920 h 2755234"/>
                <a:gd name="connsiteX2" fmla="*/ 1906572 w 5140171"/>
                <a:gd name="connsiteY2" fmla="*/ 546174 h 2755234"/>
                <a:gd name="connsiteX3" fmla="*/ 2177433 w 5140171"/>
                <a:gd name="connsiteY3" fmla="*/ 89529 h 2755234"/>
                <a:gd name="connsiteX4" fmla="*/ 2924175 w 5140171"/>
                <a:gd name="connsiteY4" fmla="*/ 196338 h 2755234"/>
                <a:gd name="connsiteX5" fmla="*/ 3302493 w 5140171"/>
                <a:gd name="connsiteY5" fmla="*/ 2266962 h 2755234"/>
                <a:gd name="connsiteX6" fmla="*/ 5140171 w 5140171"/>
                <a:gd name="connsiteY6" fmla="*/ 2710846 h 2755234"/>
                <a:gd name="connsiteX0" fmla="*/ 0 w 5140171"/>
                <a:gd name="connsiteY0" fmla="*/ 2798876 h 2798876"/>
                <a:gd name="connsiteX1" fmla="*/ 1384916 w 5140171"/>
                <a:gd name="connsiteY1" fmla="*/ 2168562 h 2798876"/>
                <a:gd name="connsiteX2" fmla="*/ 1906572 w 5140171"/>
                <a:gd name="connsiteY2" fmla="*/ 589816 h 2798876"/>
                <a:gd name="connsiteX3" fmla="*/ 2101233 w 5140171"/>
                <a:gd name="connsiteY3" fmla="*/ 47446 h 2798876"/>
                <a:gd name="connsiteX4" fmla="*/ 2924175 w 5140171"/>
                <a:gd name="connsiteY4" fmla="*/ 239980 h 2798876"/>
                <a:gd name="connsiteX5" fmla="*/ 3302493 w 5140171"/>
                <a:gd name="connsiteY5" fmla="*/ 2310604 h 2798876"/>
                <a:gd name="connsiteX6" fmla="*/ 5140171 w 5140171"/>
                <a:gd name="connsiteY6" fmla="*/ 2754488 h 2798876"/>
                <a:gd name="connsiteX0" fmla="*/ 0 w 5140171"/>
                <a:gd name="connsiteY0" fmla="*/ 2798876 h 2798876"/>
                <a:gd name="connsiteX1" fmla="*/ 1384916 w 5140171"/>
                <a:gd name="connsiteY1" fmla="*/ 2168562 h 2798876"/>
                <a:gd name="connsiteX2" fmla="*/ 1906572 w 5140171"/>
                <a:gd name="connsiteY2" fmla="*/ 589816 h 2798876"/>
                <a:gd name="connsiteX3" fmla="*/ 2101233 w 5140171"/>
                <a:gd name="connsiteY3" fmla="*/ 47446 h 2798876"/>
                <a:gd name="connsiteX4" fmla="*/ 2924175 w 5140171"/>
                <a:gd name="connsiteY4" fmla="*/ 239980 h 2798876"/>
                <a:gd name="connsiteX5" fmla="*/ 3302493 w 5140171"/>
                <a:gd name="connsiteY5" fmla="*/ 2310604 h 2798876"/>
                <a:gd name="connsiteX6" fmla="*/ 5140171 w 5140171"/>
                <a:gd name="connsiteY6" fmla="*/ 2754488 h 2798876"/>
                <a:gd name="connsiteX0" fmla="*/ 0 w 5140171"/>
                <a:gd name="connsiteY0" fmla="*/ 2877203 h 2877203"/>
                <a:gd name="connsiteX1" fmla="*/ 1384916 w 5140171"/>
                <a:gd name="connsiteY1" fmla="*/ 2246889 h 2877203"/>
                <a:gd name="connsiteX2" fmla="*/ 1906572 w 5140171"/>
                <a:gd name="connsiteY2" fmla="*/ 668143 h 2877203"/>
                <a:gd name="connsiteX3" fmla="*/ 2101233 w 5140171"/>
                <a:gd name="connsiteY3" fmla="*/ 125773 h 2877203"/>
                <a:gd name="connsiteX4" fmla="*/ 2924175 w 5140171"/>
                <a:gd name="connsiteY4" fmla="*/ 318307 h 2877203"/>
                <a:gd name="connsiteX5" fmla="*/ 3302493 w 5140171"/>
                <a:gd name="connsiteY5" fmla="*/ 2388931 h 2877203"/>
                <a:gd name="connsiteX6" fmla="*/ 5140171 w 5140171"/>
                <a:gd name="connsiteY6" fmla="*/ 2832815 h 2877203"/>
                <a:gd name="connsiteX0" fmla="*/ 0 w 5140171"/>
                <a:gd name="connsiteY0" fmla="*/ 2877203 h 2877203"/>
                <a:gd name="connsiteX1" fmla="*/ 1384916 w 5140171"/>
                <a:gd name="connsiteY1" fmla="*/ 2246889 h 2877203"/>
                <a:gd name="connsiteX2" fmla="*/ 1906572 w 5140171"/>
                <a:gd name="connsiteY2" fmla="*/ 668143 h 2877203"/>
                <a:gd name="connsiteX3" fmla="*/ 2101233 w 5140171"/>
                <a:gd name="connsiteY3" fmla="*/ 125773 h 2877203"/>
                <a:gd name="connsiteX4" fmla="*/ 2924175 w 5140171"/>
                <a:gd name="connsiteY4" fmla="*/ 318307 h 2877203"/>
                <a:gd name="connsiteX5" fmla="*/ 3302493 w 5140171"/>
                <a:gd name="connsiteY5" fmla="*/ 2388931 h 2877203"/>
                <a:gd name="connsiteX6" fmla="*/ 5140171 w 5140171"/>
                <a:gd name="connsiteY6" fmla="*/ 2832815 h 2877203"/>
                <a:gd name="connsiteX0" fmla="*/ 0 w 5140171"/>
                <a:gd name="connsiteY0" fmla="*/ 2877203 h 2877203"/>
                <a:gd name="connsiteX1" fmla="*/ 1384916 w 5140171"/>
                <a:gd name="connsiteY1" fmla="*/ 2246889 h 2877203"/>
                <a:gd name="connsiteX2" fmla="*/ 1897047 w 5140171"/>
                <a:gd name="connsiteY2" fmla="*/ 363343 h 2877203"/>
                <a:gd name="connsiteX3" fmla="*/ 2101233 w 5140171"/>
                <a:gd name="connsiteY3" fmla="*/ 125773 h 2877203"/>
                <a:gd name="connsiteX4" fmla="*/ 2924175 w 5140171"/>
                <a:gd name="connsiteY4" fmla="*/ 318307 h 2877203"/>
                <a:gd name="connsiteX5" fmla="*/ 3302493 w 5140171"/>
                <a:gd name="connsiteY5" fmla="*/ 2388931 h 2877203"/>
                <a:gd name="connsiteX6" fmla="*/ 5140171 w 5140171"/>
                <a:gd name="connsiteY6" fmla="*/ 2832815 h 2877203"/>
                <a:gd name="connsiteX0" fmla="*/ 0 w 5140171"/>
                <a:gd name="connsiteY0" fmla="*/ 2917941 h 2917941"/>
                <a:gd name="connsiteX1" fmla="*/ 1384916 w 5140171"/>
                <a:gd name="connsiteY1" fmla="*/ 2287627 h 2917941"/>
                <a:gd name="connsiteX2" fmla="*/ 1897047 w 5140171"/>
                <a:gd name="connsiteY2" fmla="*/ 404081 h 2917941"/>
                <a:gd name="connsiteX3" fmla="*/ 2063133 w 5140171"/>
                <a:gd name="connsiteY3" fmla="*/ 109361 h 2917941"/>
                <a:gd name="connsiteX4" fmla="*/ 2924175 w 5140171"/>
                <a:gd name="connsiteY4" fmla="*/ 359045 h 2917941"/>
                <a:gd name="connsiteX5" fmla="*/ 3302493 w 5140171"/>
                <a:gd name="connsiteY5" fmla="*/ 2429669 h 2917941"/>
                <a:gd name="connsiteX6" fmla="*/ 5140171 w 5140171"/>
                <a:gd name="connsiteY6" fmla="*/ 2873553 h 2917941"/>
                <a:gd name="connsiteX0" fmla="*/ 0 w 5140171"/>
                <a:gd name="connsiteY0" fmla="*/ 2917941 h 2917941"/>
                <a:gd name="connsiteX1" fmla="*/ 1384916 w 5140171"/>
                <a:gd name="connsiteY1" fmla="*/ 2287627 h 2917941"/>
                <a:gd name="connsiteX2" fmla="*/ 1849422 w 5140171"/>
                <a:gd name="connsiteY2" fmla="*/ 404081 h 2917941"/>
                <a:gd name="connsiteX3" fmla="*/ 2063133 w 5140171"/>
                <a:gd name="connsiteY3" fmla="*/ 109361 h 2917941"/>
                <a:gd name="connsiteX4" fmla="*/ 2924175 w 5140171"/>
                <a:gd name="connsiteY4" fmla="*/ 359045 h 2917941"/>
                <a:gd name="connsiteX5" fmla="*/ 3302493 w 5140171"/>
                <a:gd name="connsiteY5" fmla="*/ 2429669 h 2917941"/>
                <a:gd name="connsiteX6" fmla="*/ 5140171 w 5140171"/>
                <a:gd name="connsiteY6" fmla="*/ 2873553 h 2917941"/>
                <a:gd name="connsiteX0" fmla="*/ 0 w 5140171"/>
                <a:gd name="connsiteY0" fmla="*/ 2993346 h 2993346"/>
                <a:gd name="connsiteX1" fmla="*/ 1384916 w 5140171"/>
                <a:gd name="connsiteY1" fmla="*/ 2363032 h 2993346"/>
                <a:gd name="connsiteX2" fmla="*/ 1849422 w 5140171"/>
                <a:gd name="connsiteY2" fmla="*/ 479486 h 2993346"/>
                <a:gd name="connsiteX3" fmla="*/ 2063133 w 5140171"/>
                <a:gd name="connsiteY3" fmla="*/ 184766 h 2993346"/>
                <a:gd name="connsiteX4" fmla="*/ 2838450 w 5140171"/>
                <a:gd name="connsiteY4" fmla="*/ 253475 h 2993346"/>
                <a:gd name="connsiteX5" fmla="*/ 3302493 w 5140171"/>
                <a:gd name="connsiteY5" fmla="*/ 2505074 h 2993346"/>
                <a:gd name="connsiteX6" fmla="*/ 5140171 w 5140171"/>
                <a:gd name="connsiteY6" fmla="*/ 2948958 h 2993346"/>
                <a:gd name="connsiteX0" fmla="*/ 0 w 5140171"/>
                <a:gd name="connsiteY0" fmla="*/ 2912378 h 2912378"/>
                <a:gd name="connsiteX1" fmla="*/ 1384916 w 5140171"/>
                <a:gd name="connsiteY1" fmla="*/ 2282064 h 2912378"/>
                <a:gd name="connsiteX2" fmla="*/ 1849422 w 5140171"/>
                <a:gd name="connsiteY2" fmla="*/ 398518 h 2912378"/>
                <a:gd name="connsiteX3" fmla="*/ 2063133 w 5140171"/>
                <a:gd name="connsiteY3" fmla="*/ 103798 h 2912378"/>
                <a:gd name="connsiteX4" fmla="*/ 2905125 w 5140171"/>
                <a:gd name="connsiteY4" fmla="*/ 372532 h 2912378"/>
                <a:gd name="connsiteX5" fmla="*/ 3302493 w 5140171"/>
                <a:gd name="connsiteY5" fmla="*/ 2424106 h 2912378"/>
                <a:gd name="connsiteX6" fmla="*/ 5140171 w 5140171"/>
                <a:gd name="connsiteY6" fmla="*/ 2867990 h 2912378"/>
                <a:gd name="connsiteX0" fmla="*/ 0 w 5140171"/>
                <a:gd name="connsiteY0" fmla="*/ 2988011 h 2988011"/>
                <a:gd name="connsiteX1" fmla="*/ 1384916 w 5140171"/>
                <a:gd name="connsiteY1" fmla="*/ 2357697 h 2988011"/>
                <a:gd name="connsiteX2" fmla="*/ 1849422 w 5140171"/>
                <a:gd name="connsiteY2" fmla="*/ 474151 h 2988011"/>
                <a:gd name="connsiteX3" fmla="*/ 2015508 w 5140171"/>
                <a:gd name="connsiteY3" fmla="*/ 84181 h 2988011"/>
                <a:gd name="connsiteX4" fmla="*/ 2905125 w 5140171"/>
                <a:gd name="connsiteY4" fmla="*/ 448165 h 2988011"/>
                <a:gd name="connsiteX5" fmla="*/ 3302493 w 5140171"/>
                <a:gd name="connsiteY5" fmla="*/ 2499739 h 2988011"/>
                <a:gd name="connsiteX6" fmla="*/ 5140171 w 5140171"/>
                <a:gd name="connsiteY6" fmla="*/ 2943623 h 298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171" h="2988011">
                  <a:moveTo>
                    <a:pt x="0" y="2988011"/>
                  </a:moveTo>
                  <a:cubicBezTo>
                    <a:pt x="520083" y="2869642"/>
                    <a:pt x="1076679" y="2776674"/>
                    <a:pt x="1384916" y="2357697"/>
                  </a:cubicBezTo>
                  <a:cubicBezTo>
                    <a:pt x="1693153" y="1938720"/>
                    <a:pt x="1744323" y="853070"/>
                    <a:pt x="1849422" y="474151"/>
                  </a:cubicBezTo>
                  <a:cubicBezTo>
                    <a:pt x="1954521" y="95232"/>
                    <a:pt x="1955445" y="185349"/>
                    <a:pt x="2015508" y="84181"/>
                  </a:cubicBezTo>
                  <a:cubicBezTo>
                    <a:pt x="2237496" y="-112237"/>
                    <a:pt x="2690628" y="45572"/>
                    <a:pt x="2905125" y="448165"/>
                  </a:cubicBezTo>
                  <a:cubicBezTo>
                    <a:pt x="3119622" y="850758"/>
                    <a:pt x="2908917" y="2098764"/>
                    <a:pt x="3302493" y="2499739"/>
                  </a:cubicBezTo>
                  <a:cubicBezTo>
                    <a:pt x="3696069" y="2900714"/>
                    <a:pt x="4813177" y="2857806"/>
                    <a:pt x="5140171" y="2943623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D6DA6-AF2B-4651-973F-D81A2BB8A8F7}"/>
                </a:ext>
              </a:extLst>
            </p:cNvPr>
            <p:cNvSpPr txBox="1"/>
            <p:nvPr/>
          </p:nvSpPr>
          <p:spPr>
            <a:xfrm>
              <a:off x="2808498" y="3915142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Max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CE0785-10A1-4512-8DE4-7D8936AB6A6B}"/>
                </a:ext>
              </a:extLst>
            </p:cNvPr>
            <p:cNvSpPr txBox="1"/>
            <p:nvPr/>
          </p:nvSpPr>
          <p:spPr>
            <a:xfrm>
              <a:off x="2794446" y="4965156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Min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47D17E-148A-4C7D-8DE3-D9D437994C0F}"/>
                </a:ext>
              </a:extLst>
            </p:cNvPr>
            <p:cNvSpPr txBox="1"/>
            <p:nvPr/>
          </p:nvSpPr>
          <p:spPr>
            <a:xfrm>
              <a:off x="2785450" y="449116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Mean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05044A2-8D6D-486D-93B2-EC6943E12656}"/>
                </a:ext>
              </a:extLst>
            </p:cNvPr>
            <p:cNvCxnSpPr>
              <a:cxnSpLocks/>
            </p:cNvCxnSpPr>
            <p:nvPr/>
          </p:nvCxnSpPr>
          <p:spPr>
            <a:xfrm>
              <a:off x="4844920" y="4171066"/>
              <a:ext cx="0" cy="1761159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1FBC3A-3ED9-4BD6-B862-A4D577489862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>
              <a:off x="3977196" y="5254141"/>
              <a:ext cx="0" cy="68655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4C2D79-85A8-4992-97ED-4F40A94D98FD}"/>
                </a:ext>
              </a:extLst>
            </p:cNvPr>
            <p:cNvCxnSpPr>
              <a:cxnSpLocks/>
            </p:cNvCxnSpPr>
            <p:nvPr/>
          </p:nvCxnSpPr>
          <p:spPr>
            <a:xfrm>
              <a:off x="3977195" y="5603752"/>
              <a:ext cx="8677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F92D00-C01F-4C02-91AB-F3F110B06801}"/>
                </a:ext>
              </a:extLst>
            </p:cNvPr>
            <p:cNvSpPr txBox="1"/>
            <p:nvPr/>
          </p:nvSpPr>
          <p:spPr>
            <a:xfrm>
              <a:off x="4023914" y="2681940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Maturity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44DAF8-B8D2-4F33-8C9E-D1C31DDAE593}"/>
                </a:ext>
              </a:extLst>
            </p:cNvPr>
            <p:cNvSpPr txBox="1"/>
            <p:nvPr/>
          </p:nvSpPr>
          <p:spPr>
            <a:xfrm>
              <a:off x="2997038" y="5364653"/>
              <a:ext cx="97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Greenup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9F45EE4-8ECE-414D-AD52-41B4A6F9A972}"/>
                </a:ext>
              </a:extLst>
            </p:cNvPr>
            <p:cNvSpPr/>
            <p:nvPr/>
          </p:nvSpPr>
          <p:spPr>
            <a:xfrm>
              <a:off x="5016493" y="2804463"/>
              <a:ext cx="124287" cy="12428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61A70DF-CF0A-4A63-BA1E-0CAAC9D046E2}"/>
                </a:ext>
              </a:extLst>
            </p:cNvPr>
            <p:cNvSpPr/>
            <p:nvPr/>
          </p:nvSpPr>
          <p:spPr>
            <a:xfrm>
              <a:off x="5437772" y="2489091"/>
              <a:ext cx="124287" cy="12428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FAAF95D-883F-498F-8D71-E062F308D57E}"/>
                </a:ext>
              </a:extLst>
            </p:cNvPr>
            <p:cNvSpPr/>
            <p:nvPr/>
          </p:nvSpPr>
          <p:spPr>
            <a:xfrm>
              <a:off x="6004199" y="2804463"/>
              <a:ext cx="124287" cy="12428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5F322B8-6A06-4FC9-A4EF-9DF7427917EC}"/>
                </a:ext>
              </a:extLst>
            </p:cNvPr>
            <p:cNvSpPr/>
            <p:nvPr/>
          </p:nvSpPr>
          <p:spPr>
            <a:xfrm>
              <a:off x="6205104" y="4177619"/>
              <a:ext cx="124287" cy="12428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2E91843-72B8-4B9C-A1D7-4D96DF73DE08}"/>
                </a:ext>
              </a:extLst>
            </p:cNvPr>
            <p:cNvSpPr/>
            <p:nvPr/>
          </p:nvSpPr>
          <p:spPr>
            <a:xfrm>
              <a:off x="6749114" y="5174137"/>
              <a:ext cx="124287" cy="12428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AE27566-FF2D-4E64-9D2B-1F45B170FE21}"/>
                </a:ext>
              </a:extLst>
            </p:cNvPr>
            <p:cNvSpPr txBox="1"/>
            <p:nvPr/>
          </p:nvSpPr>
          <p:spPr>
            <a:xfrm>
              <a:off x="3438443" y="3905638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MidGreenup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BF724D-92F6-49A1-A526-2AB51EAD31E0}"/>
                </a:ext>
              </a:extLst>
            </p:cNvPr>
            <p:cNvSpPr txBox="1"/>
            <p:nvPr/>
          </p:nvSpPr>
          <p:spPr>
            <a:xfrm>
              <a:off x="5163611" y="214230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Peak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837007B-D807-485D-821C-BB42B4DA5F8A}"/>
                </a:ext>
              </a:extLst>
            </p:cNvPr>
            <p:cNvSpPr txBox="1"/>
            <p:nvPr/>
          </p:nvSpPr>
          <p:spPr>
            <a:xfrm>
              <a:off x="6128486" y="2681940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Senescence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63E0F82-EF30-4BE2-945E-B86C761EA023}"/>
                </a:ext>
              </a:extLst>
            </p:cNvPr>
            <p:cNvSpPr txBox="1"/>
            <p:nvPr/>
          </p:nvSpPr>
          <p:spPr>
            <a:xfrm>
              <a:off x="6324036" y="3914639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MidGreendown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A901AD4-6F5C-4637-8001-800AA8CE7B75}"/>
                </a:ext>
              </a:extLst>
            </p:cNvPr>
            <p:cNvSpPr txBox="1"/>
            <p:nvPr/>
          </p:nvSpPr>
          <p:spPr>
            <a:xfrm>
              <a:off x="6868258" y="532858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Dormancy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3B7B4F-1435-4848-B9A9-DDDF35348CE5}"/>
                </a:ext>
              </a:extLst>
            </p:cNvPr>
            <p:cNvSpPr/>
            <p:nvPr/>
          </p:nvSpPr>
          <p:spPr>
            <a:xfrm>
              <a:off x="3915052" y="5254141"/>
              <a:ext cx="124287" cy="12428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FC3C7A-E1D7-4FC2-BDEA-96CF2ABEB0E8}"/>
                </a:ext>
              </a:extLst>
            </p:cNvPr>
            <p:cNvSpPr/>
            <p:nvPr/>
          </p:nvSpPr>
          <p:spPr>
            <a:xfrm>
              <a:off x="4759630" y="4171066"/>
              <a:ext cx="124287" cy="12428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8C013B4-29FB-4483-BB66-BD2CD27B5FF9}"/>
                </a:ext>
              </a:extLst>
            </p:cNvPr>
            <p:cNvCxnSpPr/>
            <p:nvPr/>
          </p:nvCxnSpPr>
          <p:spPr>
            <a:xfrm>
              <a:off x="2716567" y="5932225"/>
              <a:ext cx="61611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4FC99E-2342-456A-BEBD-E2691C1BD89F}"/>
                </a:ext>
              </a:extLst>
            </p:cNvPr>
            <p:cNvCxnSpPr/>
            <p:nvPr/>
          </p:nvCxnSpPr>
          <p:spPr>
            <a:xfrm flipV="1">
              <a:off x="2716567" y="1875130"/>
              <a:ext cx="0" cy="40570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014E61-F96A-496A-ADBA-850BC745E844}"/>
                </a:ext>
              </a:extLst>
            </p:cNvPr>
            <p:cNvCxnSpPr/>
            <p:nvPr/>
          </p:nvCxnSpPr>
          <p:spPr>
            <a:xfrm>
              <a:off x="2738383" y="4805071"/>
              <a:ext cx="1935332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2F78E4-E20C-4A8C-B3BF-0107555F100D}"/>
                </a:ext>
              </a:extLst>
            </p:cNvPr>
            <p:cNvSpPr txBox="1"/>
            <p:nvPr/>
          </p:nvSpPr>
          <p:spPr>
            <a:xfrm>
              <a:off x="5140780" y="5960874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DOY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CD4552-C803-49BF-9A65-141D1D283B75}"/>
                </a:ext>
              </a:extLst>
            </p:cNvPr>
            <p:cNvSpPr txBox="1"/>
            <p:nvPr/>
          </p:nvSpPr>
          <p:spPr>
            <a:xfrm rot="16200000">
              <a:off x="1972268" y="3724844"/>
              <a:ext cx="740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EVI2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B6CB7BB-5C78-B673-A9F0-2A105F63B88D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H="1">
              <a:off x="3971255" y="5242887"/>
              <a:ext cx="208676" cy="30643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18154A1-11FD-FFF6-BB1C-714C35779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291" y="5070067"/>
              <a:ext cx="491792" cy="731925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1CC583B-3951-9347-D310-4B847C9D08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9537" y="4808032"/>
              <a:ext cx="749322" cy="1115726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653C91A-1860-AA1E-0AC4-5B9C9E840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0410" y="5027433"/>
              <a:ext cx="594052" cy="89057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AE7959-8964-9861-790C-B4ACB47B83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9755" y="5278394"/>
              <a:ext cx="435165" cy="639613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C2790AD-4957-229C-CB77-C9BABB3AB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5725" y="4522992"/>
              <a:ext cx="465411" cy="694653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1CDE29C-19A5-1DF9-63D6-08959AD4E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4503" y="5546548"/>
              <a:ext cx="260417" cy="382765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4DF116D-ECF1-865F-D0B0-84C9A029C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275" y="5798156"/>
              <a:ext cx="96976" cy="142537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423B5F-45E1-48B6-AA0F-C0988510BEC2}"/>
                </a:ext>
              </a:extLst>
            </p:cNvPr>
            <p:cNvSpPr txBox="1"/>
            <p:nvPr/>
          </p:nvSpPr>
          <p:spPr>
            <a:xfrm>
              <a:off x="3755930" y="5562093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Cumulative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14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62CAB35-E85E-29F3-EB8E-6FADC9147878}"/>
              </a:ext>
            </a:extLst>
          </p:cNvPr>
          <p:cNvGrpSpPr/>
          <p:nvPr/>
        </p:nvGrpSpPr>
        <p:grpSpPr>
          <a:xfrm>
            <a:off x="2540112" y="1338262"/>
            <a:ext cx="5894803" cy="4266559"/>
            <a:chOff x="2540112" y="1338262"/>
            <a:chExt cx="5894803" cy="42665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FC6E-8897-61B4-BD69-030E7C631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84" b="6061"/>
            <a:stretch/>
          </p:blipFill>
          <p:spPr>
            <a:xfrm>
              <a:off x="2878666" y="1338262"/>
              <a:ext cx="5556249" cy="392800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A25CE8-E67D-1D5B-88C2-127C1B70AC08}"/>
                </a:ext>
              </a:extLst>
            </p:cNvPr>
            <p:cNvSpPr txBox="1"/>
            <p:nvPr/>
          </p:nvSpPr>
          <p:spPr>
            <a:xfrm rot="16200000">
              <a:off x="1197596" y="2978723"/>
              <a:ext cx="30235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Accuracy/Uncertainty (</a:t>
              </a:r>
              <a:r>
                <a:rPr lang="en-US" altLang="zh-CN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bu</a:t>
              </a:r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/ac)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A93203-63E2-65B5-F4C6-CD81287EB0B9}"/>
                </a:ext>
              </a:extLst>
            </p:cNvPr>
            <p:cNvSpPr txBox="1"/>
            <p:nvPr/>
          </p:nvSpPr>
          <p:spPr>
            <a:xfrm>
              <a:off x="5154816" y="5266267"/>
              <a:ext cx="11394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Start Year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285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410FA-0D8F-B9D8-D648-A7F25D6AE284}"/>
              </a:ext>
            </a:extLst>
          </p:cNvPr>
          <p:cNvGrpSpPr/>
          <p:nvPr/>
        </p:nvGrpSpPr>
        <p:grpSpPr>
          <a:xfrm>
            <a:off x="371475" y="0"/>
            <a:ext cx="10097472" cy="6858000"/>
            <a:chOff x="371475" y="0"/>
            <a:chExt cx="10097472" cy="6858000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63E3A3EB-7FA0-63B3-77CA-60C644C0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0"/>
              <a:ext cx="3429000" cy="68580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1A6E67E7-0495-57C4-6AEF-242A7ECC4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1375" y="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206122FC-C3F3-6923-8350-54E72C0C1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1275" y="0"/>
              <a:ext cx="3429000" cy="6858000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58814DB9-5489-9245-6BC4-F95652A9A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803" r="14218"/>
            <a:stretch/>
          </p:blipFill>
          <p:spPr>
            <a:xfrm>
              <a:off x="9647852" y="1143000"/>
              <a:ext cx="821095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789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13CB26-BAE2-66A5-DC6E-81D49C4BE029}"/>
              </a:ext>
            </a:extLst>
          </p:cNvPr>
          <p:cNvGrpSpPr/>
          <p:nvPr/>
        </p:nvGrpSpPr>
        <p:grpSpPr>
          <a:xfrm>
            <a:off x="1160500" y="0"/>
            <a:ext cx="10080607" cy="6858000"/>
            <a:chOff x="652500" y="0"/>
            <a:chExt cx="10080607" cy="6858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A9430D3-A4AB-5A39-A347-508CFEBF693E}"/>
                </a:ext>
              </a:extLst>
            </p:cNvPr>
            <p:cNvGrpSpPr/>
            <p:nvPr/>
          </p:nvGrpSpPr>
          <p:grpSpPr>
            <a:xfrm>
              <a:off x="652500" y="0"/>
              <a:ext cx="9484920" cy="6858000"/>
              <a:chOff x="652500" y="0"/>
              <a:chExt cx="9484920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73B5732-5FF6-B4BA-9E6A-2AABC5B1F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500" y="0"/>
                <a:ext cx="3429000" cy="6858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D7130B7-3203-297D-00A7-8DC56F5D8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0460" y="0"/>
                <a:ext cx="3429000" cy="68580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F39AF97-3A6E-3B89-DB04-46749CB1E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8420" y="0"/>
                <a:ext cx="3429000" cy="6858000"/>
              </a:xfrm>
              <a:prstGeom prst="rect">
                <a:avLst/>
              </a:prstGeom>
            </p:spPr>
          </p:pic>
        </p:grpSp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58814DB9-5489-9245-6BC4-F95652A9A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803" r="14218"/>
            <a:stretch/>
          </p:blipFill>
          <p:spPr>
            <a:xfrm>
              <a:off x="9912012" y="1143000"/>
              <a:ext cx="821095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20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3091938-8E97-11F3-5261-4C45CE045715}"/>
              </a:ext>
            </a:extLst>
          </p:cNvPr>
          <p:cNvGrpSpPr/>
          <p:nvPr/>
        </p:nvGrpSpPr>
        <p:grpSpPr>
          <a:xfrm>
            <a:off x="888757" y="0"/>
            <a:ext cx="10219752" cy="6858000"/>
            <a:chOff x="-147563" y="71120"/>
            <a:chExt cx="10219752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C3C5DE0-A9B4-D553-39A7-A63C1E8DDA51}"/>
                </a:ext>
              </a:extLst>
            </p:cNvPr>
            <p:cNvGrpSpPr/>
            <p:nvPr/>
          </p:nvGrpSpPr>
          <p:grpSpPr>
            <a:xfrm>
              <a:off x="-147563" y="71120"/>
              <a:ext cx="9631923" cy="6858000"/>
              <a:chOff x="-106923" y="0"/>
              <a:chExt cx="9631923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FCD35BE-DA13-F1BF-9D8B-10617723A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06923" y="0"/>
                <a:ext cx="3429000" cy="6858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B26D095-90E1-6845-8D06-1CEF81285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0"/>
                <a:ext cx="3429000" cy="6858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E4AC6B3-9F50-F4AD-AC86-1E959D8F0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4539" y="0"/>
                <a:ext cx="3429000" cy="6858000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2FB2E3-2D12-DC8E-0A56-8D5D10E9D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666" r="15080"/>
            <a:stretch/>
          </p:blipFill>
          <p:spPr>
            <a:xfrm>
              <a:off x="9317445" y="1143000"/>
              <a:ext cx="754744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11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D59C8F-163D-933D-5015-97B81BF46603}"/>
              </a:ext>
            </a:extLst>
          </p:cNvPr>
          <p:cNvGrpSpPr/>
          <p:nvPr/>
        </p:nvGrpSpPr>
        <p:grpSpPr>
          <a:xfrm>
            <a:off x="1223837" y="589976"/>
            <a:ext cx="6160909" cy="5618334"/>
            <a:chOff x="1223837" y="589976"/>
            <a:chExt cx="6160909" cy="561833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E1BB46-60E8-E4E9-73FD-B7676386C9A1}"/>
                </a:ext>
              </a:extLst>
            </p:cNvPr>
            <p:cNvCxnSpPr/>
            <p:nvPr/>
          </p:nvCxnSpPr>
          <p:spPr>
            <a:xfrm>
              <a:off x="6084241" y="4913744"/>
              <a:ext cx="0" cy="2084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3DF3980-7D1D-7DD8-7D7F-F64AE72942EA}"/>
                </a:ext>
              </a:extLst>
            </p:cNvPr>
            <p:cNvCxnSpPr/>
            <p:nvPr/>
          </p:nvCxnSpPr>
          <p:spPr>
            <a:xfrm>
              <a:off x="5146981" y="4928572"/>
              <a:ext cx="0" cy="2084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8DC6758-1533-A4A9-07A6-318D08D3B167}"/>
                </a:ext>
              </a:extLst>
            </p:cNvPr>
            <p:cNvCxnSpPr/>
            <p:nvPr/>
          </p:nvCxnSpPr>
          <p:spPr>
            <a:xfrm>
              <a:off x="4216501" y="4925873"/>
              <a:ext cx="0" cy="2084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89B833-62B5-01B9-31A4-5052EE86E7F6}"/>
                </a:ext>
              </a:extLst>
            </p:cNvPr>
            <p:cNvCxnSpPr/>
            <p:nvPr/>
          </p:nvCxnSpPr>
          <p:spPr>
            <a:xfrm>
              <a:off x="3241762" y="4902946"/>
              <a:ext cx="0" cy="2084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Text Box 633">
              <a:extLst>
                <a:ext uri="{FF2B5EF4-FFF2-40B4-BE49-F238E27FC236}">
                  <a16:creationId xmlns:a16="http://schemas.microsoft.com/office/drawing/2014/main" id="{82A97DBD-2C6D-4B13-46B1-0F36CB2DAE79}"/>
                </a:ext>
              </a:extLst>
            </p:cNvPr>
            <p:cNvSpPr txBox="1"/>
            <p:nvPr/>
          </p:nvSpPr>
          <p:spPr>
            <a:xfrm rot="16200000">
              <a:off x="655041" y="2378799"/>
              <a:ext cx="1445260" cy="297180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Temporal aggregation</a:t>
              </a:r>
              <a:endPara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634">
              <a:extLst>
                <a:ext uri="{FF2B5EF4-FFF2-40B4-BE49-F238E27FC236}">
                  <a16:creationId xmlns:a16="http://schemas.microsoft.com/office/drawing/2014/main" id="{A7447B30-58B3-B5C6-CA3D-7C0D7C2D3834}"/>
                </a:ext>
              </a:extLst>
            </p:cNvPr>
            <p:cNvSpPr txBox="1"/>
            <p:nvPr/>
          </p:nvSpPr>
          <p:spPr>
            <a:xfrm>
              <a:off x="1808731" y="1991559"/>
              <a:ext cx="471805" cy="28130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DOY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635">
              <a:extLst>
                <a:ext uri="{FF2B5EF4-FFF2-40B4-BE49-F238E27FC236}">
                  <a16:creationId xmlns:a16="http://schemas.microsoft.com/office/drawing/2014/main" id="{7914666A-7CEC-43AA-43F7-37772C9BB5BC}"/>
                </a:ext>
              </a:extLst>
            </p:cNvPr>
            <p:cNvSpPr txBox="1"/>
            <p:nvPr/>
          </p:nvSpPr>
          <p:spPr>
            <a:xfrm>
              <a:off x="5276548" y="1246911"/>
              <a:ext cx="394335" cy="28130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S5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636">
              <a:extLst>
                <a:ext uri="{FF2B5EF4-FFF2-40B4-BE49-F238E27FC236}">
                  <a16:creationId xmlns:a16="http://schemas.microsoft.com/office/drawing/2014/main" id="{25CCF178-21F3-0C26-2E25-1BABD511F91C}"/>
                </a:ext>
              </a:extLst>
            </p:cNvPr>
            <p:cNvSpPr txBox="1"/>
            <p:nvPr/>
          </p:nvSpPr>
          <p:spPr>
            <a:xfrm>
              <a:off x="4502700" y="1153940"/>
              <a:ext cx="394335" cy="28130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S4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637">
              <a:extLst>
                <a:ext uri="{FF2B5EF4-FFF2-40B4-BE49-F238E27FC236}">
                  <a16:creationId xmlns:a16="http://schemas.microsoft.com/office/drawing/2014/main" id="{00B26027-C499-47A3-7E9A-FEF02509E8B2}"/>
                </a:ext>
              </a:extLst>
            </p:cNvPr>
            <p:cNvSpPr txBox="1"/>
            <p:nvPr/>
          </p:nvSpPr>
          <p:spPr>
            <a:xfrm>
              <a:off x="2775660" y="1479531"/>
              <a:ext cx="394335" cy="28130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S1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638">
              <a:extLst>
                <a:ext uri="{FF2B5EF4-FFF2-40B4-BE49-F238E27FC236}">
                  <a16:creationId xmlns:a16="http://schemas.microsoft.com/office/drawing/2014/main" id="{CFA8657A-9D31-23CB-6248-8CE04D1643EE}"/>
                </a:ext>
              </a:extLst>
            </p:cNvPr>
            <p:cNvSpPr txBox="1"/>
            <p:nvPr/>
          </p:nvSpPr>
          <p:spPr>
            <a:xfrm>
              <a:off x="3774938" y="1231881"/>
              <a:ext cx="394335" cy="28130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S3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650883-4478-BFEA-A4A8-6D608309D2E8}"/>
                </a:ext>
              </a:extLst>
            </p:cNvPr>
            <p:cNvGrpSpPr/>
            <p:nvPr/>
          </p:nvGrpSpPr>
          <p:grpSpPr>
            <a:xfrm>
              <a:off x="1775845" y="1179525"/>
              <a:ext cx="5576570" cy="840800"/>
              <a:chOff x="293792" y="729728"/>
              <a:chExt cx="5576570" cy="861246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3DA962A4-A8E8-853C-76D6-E16607B6D54C}"/>
                  </a:ext>
                </a:extLst>
              </p:cNvPr>
              <p:cNvGrpSpPr/>
              <p:nvPr/>
            </p:nvGrpSpPr>
            <p:grpSpPr>
              <a:xfrm>
                <a:off x="293792" y="740863"/>
                <a:ext cx="5576570" cy="850111"/>
                <a:chOff x="270425" y="83138"/>
                <a:chExt cx="8943422" cy="850111"/>
              </a:xfrm>
            </p:grpSpPr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0C686E2A-E62D-7CC0-E5B0-8A32F5440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0425" y="933249"/>
                  <a:ext cx="894342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D9D4C86F-B3D8-3FE2-24A5-0AAE3DA5F5C6}"/>
                    </a:ext>
                  </a:extLst>
                </p:cNvPr>
                <p:cNvSpPr/>
                <p:nvPr/>
              </p:nvSpPr>
              <p:spPr>
                <a:xfrm>
                  <a:off x="542107" y="83138"/>
                  <a:ext cx="8513000" cy="664556"/>
                </a:xfrm>
                <a:custGeom>
                  <a:avLst/>
                  <a:gdLst>
                    <a:gd name="connsiteX0" fmla="*/ 0 w 5264458"/>
                    <a:gd name="connsiteY0" fmla="*/ 2607917 h 2675657"/>
                    <a:gd name="connsiteX1" fmla="*/ 1384916 w 5264458"/>
                    <a:gd name="connsiteY1" fmla="*/ 1977603 h 2675657"/>
                    <a:gd name="connsiteX2" fmla="*/ 2068497 w 5264458"/>
                    <a:gd name="connsiteY2" fmla="*/ 246457 h 2675657"/>
                    <a:gd name="connsiteX3" fmla="*/ 2743200 w 5264458"/>
                    <a:gd name="connsiteY3" fmla="*/ 210946 h 2675657"/>
                    <a:gd name="connsiteX4" fmla="*/ 3302493 w 5264458"/>
                    <a:gd name="connsiteY4" fmla="*/ 2119645 h 2675657"/>
                    <a:gd name="connsiteX5" fmla="*/ 4705165 w 5264458"/>
                    <a:gd name="connsiteY5" fmla="*/ 2572407 h 2675657"/>
                    <a:gd name="connsiteX6" fmla="*/ 5264458 w 5264458"/>
                    <a:gd name="connsiteY6" fmla="*/ 2634550 h 2675657"/>
                    <a:gd name="connsiteX0" fmla="*/ 0 w 4705165"/>
                    <a:gd name="connsiteY0" fmla="*/ 2607917 h 2607917"/>
                    <a:gd name="connsiteX1" fmla="*/ 1384916 w 4705165"/>
                    <a:gd name="connsiteY1" fmla="*/ 1977603 h 2607917"/>
                    <a:gd name="connsiteX2" fmla="*/ 2068497 w 4705165"/>
                    <a:gd name="connsiteY2" fmla="*/ 246457 h 2607917"/>
                    <a:gd name="connsiteX3" fmla="*/ 2743200 w 4705165"/>
                    <a:gd name="connsiteY3" fmla="*/ 210946 h 2607917"/>
                    <a:gd name="connsiteX4" fmla="*/ 3302493 w 4705165"/>
                    <a:gd name="connsiteY4" fmla="*/ 2119645 h 2607917"/>
                    <a:gd name="connsiteX5" fmla="*/ 4705165 w 4705165"/>
                    <a:gd name="connsiteY5" fmla="*/ 2572407 h 2607917"/>
                    <a:gd name="connsiteX0" fmla="*/ 0 w 5104660"/>
                    <a:gd name="connsiteY0" fmla="*/ 2607917 h 2616795"/>
                    <a:gd name="connsiteX1" fmla="*/ 1384916 w 5104660"/>
                    <a:gd name="connsiteY1" fmla="*/ 1977603 h 2616795"/>
                    <a:gd name="connsiteX2" fmla="*/ 2068497 w 5104660"/>
                    <a:gd name="connsiteY2" fmla="*/ 246457 h 2616795"/>
                    <a:gd name="connsiteX3" fmla="*/ 2743200 w 5104660"/>
                    <a:gd name="connsiteY3" fmla="*/ 210946 h 2616795"/>
                    <a:gd name="connsiteX4" fmla="*/ 3302493 w 5104660"/>
                    <a:gd name="connsiteY4" fmla="*/ 2119645 h 2616795"/>
                    <a:gd name="connsiteX5" fmla="*/ 5104660 w 5104660"/>
                    <a:gd name="connsiteY5" fmla="*/ 2616795 h 2616795"/>
                    <a:gd name="connsiteX0" fmla="*/ 0 w 5140171"/>
                    <a:gd name="connsiteY0" fmla="*/ 2607917 h 2607917"/>
                    <a:gd name="connsiteX1" fmla="*/ 1384916 w 5140171"/>
                    <a:gd name="connsiteY1" fmla="*/ 1977603 h 2607917"/>
                    <a:gd name="connsiteX2" fmla="*/ 2068497 w 5140171"/>
                    <a:gd name="connsiteY2" fmla="*/ 246457 h 2607917"/>
                    <a:gd name="connsiteX3" fmla="*/ 2743200 w 5140171"/>
                    <a:gd name="connsiteY3" fmla="*/ 210946 h 2607917"/>
                    <a:gd name="connsiteX4" fmla="*/ 3302493 w 5140171"/>
                    <a:gd name="connsiteY4" fmla="*/ 2119645 h 2607917"/>
                    <a:gd name="connsiteX5" fmla="*/ 5140171 w 5140171"/>
                    <a:gd name="connsiteY5" fmla="*/ 2563529 h 2607917"/>
                    <a:gd name="connsiteX0" fmla="*/ 0 w 5140171"/>
                    <a:gd name="connsiteY0" fmla="*/ 2607917 h 2607917"/>
                    <a:gd name="connsiteX1" fmla="*/ 1384916 w 5140171"/>
                    <a:gd name="connsiteY1" fmla="*/ 1977603 h 2607917"/>
                    <a:gd name="connsiteX2" fmla="*/ 1982772 w 5140171"/>
                    <a:gd name="connsiteY2" fmla="*/ 246457 h 2607917"/>
                    <a:gd name="connsiteX3" fmla="*/ 2743200 w 5140171"/>
                    <a:gd name="connsiteY3" fmla="*/ 210946 h 2607917"/>
                    <a:gd name="connsiteX4" fmla="*/ 3302493 w 5140171"/>
                    <a:gd name="connsiteY4" fmla="*/ 2119645 h 2607917"/>
                    <a:gd name="connsiteX5" fmla="*/ 5140171 w 5140171"/>
                    <a:gd name="connsiteY5" fmla="*/ 2563529 h 2607917"/>
                    <a:gd name="connsiteX0" fmla="*/ 0 w 5140171"/>
                    <a:gd name="connsiteY0" fmla="*/ 2639101 h 2639101"/>
                    <a:gd name="connsiteX1" fmla="*/ 1384916 w 5140171"/>
                    <a:gd name="connsiteY1" fmla="*/ 2008787 h 2639101"/>
                    <a:gd name="connsiteX2" fmla="*/ 1982772 w 5140171"/>
                    <a:gd name="connsiteY2" fmla="*/ 277641 h 2639101"/>
                    <a:gd name="connsiteX3" fmla="*/ 2367933 w 5140171"/>
                    <a:gd name="connsiteY3" fmla="*/ 30546 h 2639101"/>
                    <a:gd name="connsiteX4" fmla="*/ 2743200 w 5140171"/>
                    <a:gd name="connsiteY4" fmla="*/ 242130 h 2639101"/>
                    <a:gd name="connsiteX5" fmla="*/ 3302493 w 5140171"/>
                    <a:gd name="connsiteY5" fmla="*/ 2150829 h 2639101"/>
                    <a:gd name="connsiteX6" fmla="*/ 5140171 w 5140171"/>
                    <a:gd name="connsiteY6" fmla="*/ 2594713 h 2639101"/>
                    <a:gd name="connsiteX0" fmla="*/ 0 w 5140171"/>
                    <a:gd name="connsiteY0" fmla="*/ 2645309 h 2645309"/>
                    <a:gd name="connsiteX1" fmla="*/ 1384916 w 5140171"/>
                    <a:gd name="connsiteY1" fmla="*/ 2014995 h 2645309"/>
                    <a:gd name="connsiteX2" fmla="*/ 1982772 w 5140171"/>
                    <a:gd name="connsiteY2" fmla="*/ 283849 h 2645309"/>
                    <a:gd name="connsiteX3" fmla="*/ 2158383 w 5140171"/>
                    <a:gd name="connsiteY3" fmla="*/ 27229 h 2645309"/>
                    <a:gd name="connsiteX4" fmla="*/ 2743200 w 5140171"/>
                    <a:gd name="connsiteY4" fmla="*/ 248338 h 2645309"/>
                    <a:gd name="connsiteX5" fmla="*/ 3302493 w 5140171"/>
                    <a:gd name="connsiteY5" fmla="*/ 2157037 h 2645309"/>
                    <a:gd name="connsiteX6" fmla="*/ 5140171 w 5140171"/>
                    <a:gd name="connsiteY6" fmla="*/ 2600921 h 2645309"/>
                    <a:gd name="connsiteX0" fmla="*/ 0 w 5140171"/>
                    <a:gd name="connsiteY0" fmla="*/ 2753462 h 2753462"/>
                    <a:gd name="connsiteX1" fmla="*/ 1384916 w 5140171"/>
                    <a:gd name="connsiteY1" fmla="*/ 2123148 h 2753462"/>
                    <a:gd name="connsiteX2" fmla="*/ 1982772 w 5140171"/>
                    <a:gd name="connsiteY2" fmla="*/ 392002 h 2753462"/>
                    <a:gd name="connsiteX3" fmla="*/ 2177433 w 5140171"/>
                    <a:gd name="connsiteY3" fmla="*/ 2032 h 2753462"/>
                    <a:gd name="connsiteX4" fmla="*/ 2743200 w 5140171"/>
                    <a:gd name="connsiteY4" fmla="*/ 356491 h 2753462"/>
                    <a:gd name="connsiteX5" fmla="*/ 3302493 w 5140171"/>
                    <a:gd name="connsiteY5" fmla="*/ 2265190 h 2753462"/>
                    <a:gd name="connsiteX6" fmla="*/ 5140171 w 5140171"/>
                    <a:gd name="connsiteY6" fmla="*/ 2709074 h 2753462"/>
                    <a:gd name="connsiteX0" fmla="*/ 0 w 5140171"/>
                    <a:gd name="connsiteY0" fmla="*/ 2798876 h 2798876"/>
                    <a:gd name="connsiteX1" fmla="*/ 1384916 w 5140171"/>
                    <a:gd name="connsiteY1" fmla="*/ 2168562 h 2798876"/>
                    <a:gd name="connsiteX2" fmla="*/ 1982772 w 5140171"/>
                    <a:gd name="connsiteY2" fmla="*/ 437416 h 2798876"/>
                    <a:gd name="connsiteX3" fmla="*/ 2177433 w 5140171"/>
                    <a:gd name="connsiteY3" fmla="*/ 47446 h 2798876"/>
                    <a:gd name="connsiteX4" fmla="*/ 2924175 w 5140171"/>
                    <a:gd name="connsiteY4" fmla="*/ 239980 h 2798876"/>
                    <a:gd name="connsiteX5" fmla="*/ 3302493 w 5140171"/>
                    <a:gd name="connsiteY5" fmla="*/ 2310604 h 2798876"/>
                    <a:gd name="connsiteX6" fmla="*/ 5140171 w 5140171"/>
                    <a:gd name="connsiteY6" fmla="*/ 2754488 h 2798876"/>
                    <a:gd name="connsiteX0" fmla="*/ 0 w 5140171"/>
                    <a:gd name="connsiteY0" fmla="*/ 2755234 h 2755234"/>
                    <a:gd name="connsiteX1" fmla="*/ 1384916 w 5140171"/>
                    <a:gd name="connsiteY1" fmla="*/ 2124920 h 2755234"/>
                    <a:gd name="connsiteX2" fmla="*/ 1982772 w 5140171"/>
                    <a:gd name="connsiteY2" fmla="*/ 393774 h 2755234"/>
                    <a:gd name="connsiteX3" fmla="*/ 2177433 w 5140171"/>
                    <a:gd name="connsiteY3" fmla="*/ 89529 h 2755234"/>
                    <a:gd name="connsiteX4" fmla="*/ 2924175 w 5140171"/>
                    <a:gd name="connsiteY4" fmla="*/ 196338 h 2755234"/>
                    <a:gd name="connsiteX5" fmla="*/ 3302493 w 5140171"/>
                    <a:gd name="connsiteY5" fmla="*/ 2266962 h 2755234"/>
                    <a:gd name="connsiteX6" fmla="*/ 5140171 w 5140171"/>
                    <a:gd name="connsiteY6" fmla="*/ 2710846 h 2755234"/>
                    <a:gd name="connsiteX0" fmla="*/ 0 w 5140171"/>
                    <a:gd name="connsiteY0" fmla="*/ 2755234 h 2755234"/>
                    <a:gd name="connsiteX1" fmla="*/ 1384916 w 5140171"/>
                    <a:gd name="connsiteY1" fmla="*/ 2124920 h 2755234"/>
                    <a:gd name="connsiteX2" fmla="*/ 1906572 w 5140171"/>
                    <a:gd name="connsiteY2" fmla="*/ 546174 h 2755234"/>
                    <a:gd name="connsiteX3" fmla="*/ 2177433 w 5140171"/>
                    <a:gd name="connsiteY3" fmla="*/ 89529 h 2755234"/>
                    <a:gd name="connsiteX4" fmla="*/ 2924175 w 5140171"/>
                    <a:gd name="connsiteY4" fmla="*/ 196338 h 2755234"/>
                    <a:gd name="connsiteX5" fmla="*/ 3302493 w 5140171"/>
                    <a:gd name="connsiteY5" fmla="*/ 2266962 h 2755234"/>
                    <a:gd name="connsiteX6" fmla="*/ 5140171 w 5140171"/>
                    <a:gd name="connsiteY6" fmla="*/ 2710846 h 2755234"/>
                    <a:gd name="connsiteX0" fmla="*/ 0 w 5140171"/>
                    <a:gd name="connsiteY0" fmla="*/ 2798876 h 2798876"/>
                    <a:gd name="connsiteX1" fmla="*/ 1384916 w 5140171"/>
                    <a:gd name="connsiteY1" fmla="*/ 2168562 h 2798876"/>
                    <a:gd name="connsiteX2" fmla="*/ 1906572 w 5140171"/>
                    <a:gd name="connsiteY2" fmla="*/ 589816 h 2798876"/>
                    <a:gd name="connsiteX3" fmla="*/ 2101233 w 5140171"/>
                    <a:gd name="connsiteY3" fmla="*/ 47446 h 2798876"/>
                    <a:gd name="connsiteX4" fmla="*/ 2924175 w 5140171"/>
                    <a:gd name="connsiteY4" fmla="*/ 239980 h 2798876"/>
                    <a:gd name="connsiteX5" fmla="*/ 3302493 w 5140171"/>
                    <a:gd name="connsiteY5" fmla="*/ 2310604 h 2798876"/>
                    <a:gd name="connsiteX6" fmla="*/ 5140171 w 5140171"/>
                    <a:gd name="connsiteY6" fmla="*/ 2754488 h 2798876"/>
                    <a:gd name="connsiteX0" fmla="*/ 0 w 5140171"/>
                    <a:gd name="connsiteY0" fmla="*/ 2798876 h 2798876"/>
                    <a:gd name="connsiteX1" fmla="*/ 1384916 w 5140171"/>
                    <a:gd name="connsiteY1" fmla="*/ 2168562 h 2798876"/>
                    <a:gd name="connsiteX2" fmla="*/ 1906572 w 5140171"/>
                    <a:gd name="connsiteY2" fmla="*/ 589816 h 2798876"/>
                    <a:gd name="connsiteX3" fmla="*/ 2101233 w 5140171"/>
                    <a:gd name="connsiteY3" fmla="*/ 47446 h 2798876"/>
                    <a:gd name="connsiteX4" fmla="*/ 2924175 w 5140171"/>
                    <a:gd name="connsiteY4" fmla="*/ 239980 h 2798876"/>
                    <a:gd name="connsiteX5" fmla="*/ 3302493 w 5140171"/>
                    <a:gd name="connsiteY5" fmla="*/ 2310604 h 2798876"/>
                    <a:gd name="connsiteX6" fmla="*/ 5140171 w 5140171"/>
                    <a:gd name="connsiteY6" fmla="*/ 2754488 h 2798876"/>
                    <a:gd name="connsiteX0" fmla="*/ 0 w 5140171"/>
                    <a:gd name="connsiteY0" fmla="*/ 2877203 h 2877203"/>
                    <a:gd name="connsiteX1" fmla="*/ 1384916 w 5140171"/>
                    <a:gd name="connsiteY1" fmla="*/ 2246889 h 2877203"/>
                    <a:gd name="connsiteX2" fmla="*/ 1906572 w 5140171"/>
                    <a:gd name="connsiteY2" fmla="*/ 668143 h 2877203"/>
                    <a:gd name="connsiteX3" fmla="*/ 2101233 w 5140171"/>
                    <a:gd name="connsiteY3" fmla="*/ 125773 h 2877203"/>
                    <a:gd name="connsiteX4" fmla="*/ 2924175 w 5140171"/>
                    <a:gd name="connsiteY4" fmla="*/ 318307 h 2877203"/>
                    <a:gd name="connsiteX5" fmla="*/ 3302493 w 5140171"/>
                    <a:gd name="connsiteY5" fmla="*/ 2388931 h 2877203"/>
                    <a:gd name="connsiteX6" fmla="*/ 5140171 w 5140171"/>
                    <a:gd name="connsiteY6" fmla="*/ 2832815 h 2877203"/>
                    <a:gd name="connsiteX0" fmla="*/ 0 w 5140171"/>
                    <a:gd name="connsiteY0" fmla="*/ 2877203 h 2877203"/>
                    <a:gd name="connsiteX1" fmla="*/ 1384916 w 5140171"/>
                    <a:gd name="connsiteY1" fmla="*/ 2246889 h 2877203"/>
                    <a:gd name="connsiteX2" fmla="*/ 1906572 w 5140171"/>
                    <a:gd name="connsiteY2" fmla="*/ 668143 h 2877203"/>
                    <a:gd name="connsiteX3" fmla="*/ 2101233 w 5140171"/>
                    <a:gd name="connsiteY3" fmla="*/ 125773 h 2877203"/>
                    <a:gd name="connsiteX4" fmla="*/ 2924175 w 5140171"/>
                    <a:gd name="connsiteY4" fmla="*/ 318307 h 2877203"/>
                    <a:gd name="connsiteX5" fmla="*/ 3302493 w 5140171"/>
                    <a:gd name="connsiteY5" fmla="*/ 2388931 h 2877203"/>
                    <a:gd name="connsiteX6" fmla="*/ 5140171 w 5140171"/>
                    <a:gd name="connsiteY6" fmla="*/ 2832815 h 2877203"/>
                    <a:gd name="connsiteX0" fmla="*/ 0 w 5140171"/>
                    <a:gd name="connsiteY0" fmla="*/ 2877203 h 2877203"/>
                    <a:gd name="connsiteX1" fmla="*/ 1384916 w 5140171"/>
                    <a:gd name="connsiteY1" fmla="*/ 2246889 h 2877203"/>
                    <a:gd name="connsiteX2" fmla="*/ 1897047 w 5140171"/>
                    <a:gd name="connsiteY2" fmla="*/ 363343 h 2877203"/>
                    <a:gd name="connsiteX3" fmla="*/ 2101233 w 5140171"/>
                    <a:gd name="connsiteY3" fmla="*/ 125773 h 2877203"/>
                    <a:gd name="connsiteX4" fmla="*/ 2924175 w 5140171"/>
                    <a:gd name="connsiteY4" fmla="*/ 318307 h 2877203"/>
                    <a:gd name="connsiteX5" fmla="*/ 3302493 w 5140171"/>
                    <a:gd name="connsiteY5" fmla="*/ 2388931 h 2877203"/>
                    <a:gd name="connsiteX6" fmla="*/ 5140171 w 5140171"/>
                    <a:gd name="connsiteY6" fmla="*/ 2832815 h 2877203"/>
                    <a:gd name="connsiteX0" fmla="*/ 0 w 5140171"/>
                    <a:gd name="connsiteY0" fmla="*/ 2917941 h 2917941"/>
                    <a:gd name="connsiteX1" fmla="*/ 1384916 w 5140171"/>
                    <a:gd name="connsiteY1" fmla="*/ 2287627 h 2917941"/>
                    <a:gd name="connsiteX2" fmla="*/ 1897047 w 5140171"/>
                    <a:gd name="connsiteY2" fmla="*/ 404081 h 2917941"/>
                    <a:gd name="connsiteX3" fmla="*/ 2063133 w 5140171"/>
                    <a:gd name="connsiteY3" fmla="*/ 109361 h 2917941"/>
                    <a:gd name="connsiteX4" fmla="*/ 2924175 w 5140171"/>
                    <a:gd name="connsiteY4" fmla="*/ 359045 h 2917941"/>
                    <a:gd name="connsiteX5" fmla="*/ 3302493 w 5140171"/>
                    <a:gd name="connsiteY5" fmla="*/ 2429669 h 2917941"/>
                    <a:gd name="connsiteX6" fmla="*/ 5140171 w 5140171"/>
                    <a:gd name="connsiteY6" fmla="*/ 2873553 h 2917941"/>
                    <a:gd name="connsiteX0" fmla="*/ 0 w 5140171"/>
                    <a:gd name="connsiteY0" fmla="*/ 2917941 h 2917941"/>
                    <a:gd name="connsiteX1" fmla="*/ 1384916 w 5140171"/>
                    <a:gd name="connsiteY1" fmla="*/ 2287627 h 2917941"/>
                    <a:gd name="connsiteX2" fmla="*/ 1849422 w 5140171"/>
                    <a:gd name="connsiteY2" fmla="*/ 404081 h 2917941"/>
                    <a:gd name="connsiteX3" fmla="*/ 2063133 w 5140171"/>
                    <a:gd name="connsiteY3" fmla="*/ 109361 h 2917941"/>
                    <a:gd name="connsiteX4" fmla="*/ 2924175 w 5140171"/>
                    <a:gd name="connsiteY4" fmla="*/ 359045 h 2917941"/>
                    <a:gd name="connsiteX5" fmla="*/ 3302493 w 5140171"/>
                    <a:gd name="connsiteY5" fmla="*/ 2429669 h 2917941"/>
                    <a:gd name="connsiteX6" fmla="*/ 5140171 w 5140171"/>
                    <a:gd name="connsiteY6" fmla="*/ 2873553 h 2917941"/>
                    <a:gd name="connsiteX0" fmla="*/ 0 w 5140171"/>
                    <a:gd name="connsiteY0" fmla="*/ 2993346 h 2993346"/>
                    <a:gd name="connsiteX1" fmla="*/ 1384916 w 5140171"/>
                    <a:gd name="connsiteY1" fmla="*/ 2363032 h 2993346"/>
                    <a:gd name="connsiteX2" fmla="*/ 1849422 w 5140171"/>
                    <a:gd name="connsiteY2" fmla="*/ 479486 h 2993346"/>
                    <a:gd name="connsiteX3" fmla="*/ 2063133 w 5140171"/>
                    <a:gd name="connsiteY3" fmla="*/ 184766 h 2993346"/>
                    <a:gd name="connsiteX4" fmla="*/ 2838450 w 5140171"/>
                    <a:gd name="connsiteY4" fmla="*/ 253475 h 2993346"/>
                    <a:gd name="connsiteX5" fmla="*/ 3302493 w 5140171"/>
                    <a:gd name="connsiteY5" fmla="*/ 2505074 h 2993346"/>
                    <a:gd name="connsiteX6" fmla="*/ 5140171 w 5140171"/>
                    <a:gd name="connsiteY6" fmla="*/ 2948958 h 2993346"/>
                    <a:gd name="connsiteX0" fmla="*/ 0 w 5140171"/>
                    <a:gd name="connsiteY0" fmla="*/ 2912378 h 2912378"/>
                    <a:gd name="connsiteX1" fmla="*/ 1384916 w 5140171"/>
                    <a:gd name="connsiteY1" fmla="*/ 2282064 h 2912378"/>
                    <a:gd name="connsiteX2" fmla="*/ 1849422 w 5140171"/>
                    <a:gd name="connsiteY2" fmla="*/ 398518 h 2912378"/>
                    <a:gd name="connsiteX3" fmla="*/ 2063133 w 5140171"/>
                    <a:gd name="connsiteY3" fmla="*/ 103798 h 2912378"/>
                    <a:gd name="connsiteX4" fmla="*/ 2905125 w 5140171"/>
                    <a:gd name="connsiteY4" fmla="*/ 372532 h 2912378"/>
                    <a:gd name="connsiteX5" fmla="*/ 3302493 w 5140171"/>
                    <a:gd name="connsiteY5" fmla="*/ 2424106 h 2912378"/>
                    <a:gd name="connsiteX6" fmla="*/ 5140171 w 5140171"/>
                    <a:gd name="connsiteY6" fmla="*/ 2867990 h 2912378"/>
                    <a:gd name="connsiteX0" fmla="*/ 0 w 5140171"/>
                    <a:gd name="connsiteY0" fmla="*/ 2988011 h 2988011"/>
                    <a:gd name="connsiteX1" fmla="*/ 1384916 w 5140171"/>
                    <a:gd name="connsiteY1" fmla="*/ 2357697 h 2988011"/>
                    <a:gd name="connsiteX2" fmla="*/ 1849422 w 5140171"/>
                    <a:gd name="connsiteY2" fmla="*/ 474151 h 2988011"/>
                    <a:gd name="connsiteX3" fmla="*/ 2015508 w 5140171"/>
                    <a:gd name="connsiteY3" fmla="*/ 84181 h 2988011"/>
                    <a:gd name="connsiteX4" fmla="*/ 2905125 w 5140171"/>
                    <a:gd name="connsiteY4" fmla="*/ 448165 h 2988011"/>
                    <a:gd name="connsiteX5" fmla="*/ 3302493 w 5140171"/>
                    <a:gd name="connsiteY5" fmla="*/ 2499739 h 2988011"/>
                    <a:gd name="connsiteX6" fmla="*/ 5140171 w 5140171"/>
                    <a:gd name="connsiteY6" fmla="*/ 2943623 h 2988011"/>
                    <a:gd name="connsiteX0" fmla="*/ 0 w 3998289"/>
                    <a:gd name="connsiteY0" fmla="*/ 2988011 h 2988011"/>
                    <a:gd name="connsiteX1" fmla="*/ 1384916 w 3998289"/>
                    <a:gd name="connsiteY1" fmla="*/ 2357697 h 2988011"/>
                    <a:gd name="connsiteX2" fmla="*/ 1849422 w 3998289"/>
                    <a:gd name="connsiteY2" fmla="*/ 474151 h 2988011"/>
                    <a:gd name="connsiteX3" fmla="*/ 2015508 w 3998289"/>
                    <a:gd name="connsiteY3" fmla="*/ 84181 h 2988011"/>
                    <a:gd name="connsiteX4" fmla="*/ 2905125 w 3998289"/>
                    <a:gd name="connsiteY4" fmla="*/ 448165 h 2988011"/>
                    <a:gd name="connsiteX5" fmla="*/ 3302493 w 3998289"/>
                    <a:gd name="connsiteY5" fmla="*/ 2499739 h 2988011"/>
                    <a:gd name="connsiteX6" fmla="*/ 3998289 w 3998289"/>
                    <a:gd name="connsiteY6" fmla="*/ 2828275 h 2988011"/>
                    <a:gd name="connsiteX0" fmla="*/ 0 w 3308275"/>
                    <a:gd name="connsiteY0" fmla="*/ 2930337 h 2930337"/>
                    <a:gd name="connsiteX1" fmla="*/ 694902 w 3308275"/>
                    <a:gd name="connsiteY1" fmla="*/ 2357697 h 2930337"/>
                    <a:gd name="connsiteX2" fmla="*/ 1159408 w 3308275"/>
                    <a:gd name="connsiteY2" fmla="*/ 474151 h 2930337"/>
                    <a:gd name="connsiteX3" fmla="*/ 1325494 w 3308275"/>
                    <a:gd name="connsiteY3" fmla="*/ 84181 h 2930337"/>
                    <a:gd name="connsiteX4" fmla="*/ 2215111 w 3308275"/>
                    <a:gd name="connsiteY4" fmla="*/ 448165 h 2930337"/>
                    <a:gd name="connsiteX5" fmla="*/ 2612479 w 3308275"/>
                    <a:gd name="connsiteY5" fmla="*/ 2499739 h 2930337"/>
                    <a:gd name="connsiteX6" fmla="*/ 3308275 w 3308275"/>
                    <a:gd name="connsiteY6" fmla="*/ 2828275 h 2930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08275" h="2930337">
                      <a:moveTo>
                        <a:pt x="0" y="2930337"/>
                      </a:moveTo>
                      <a:cubicBezTo>
                        <a:pt x="520083" y="2811968"/>
                        <a:pt x="501667" y="2767061"/>
                        <a:pt x="694902" y="2357697"/>
                      </a:cubicBezTo>
                      <a:cubicBezTo>
                        <a:pt x="888137" y="1948333"/>
                        <a:pt x="1054309" y="853070"/>
                        <a:pt x="1159408" y="474151"/>
                      </a:cubicBezTo>
                      <a:cubicBezTo>
                        <a:pt x="1264507" y="95232"/>
                        <a:pt x="1265431" y="185349"/>
                        <a:pt x="1325494" y="84181"/>
                      </a:cubicBezTo>
                      <a:cubicBezTo>
                        <a:pt x="1547482" y="-112237"/>
                        <a:pt x="2000614" y="45572"/>
                        <a:pt x="2215111" y="448165"/>
                      </a:cubicBezTo>
                      <a:cubicBezTo>
                        <a:pt x="2429608" y="850758"/>
                        <a:pt x="2218903" y="2098764"/>
                        <a:pt x="2612479" y="2499739"/>
                      </a:cubicBezTo>
                      <a:cubicBezTo>
                        <a:pt x="3006055" y="2900714"/>
                        <a:pt x="2981281" y="2742458"/>
                        <a:pt x="3308275" y="2828275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70AD4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15DB37FA-26C6-25ED-DC32-D334DEDD74EA}"/>
                  </a:ext>
                </a:extLst>
              </p:cNvPr>
              <p:cNvSpPr/>
              <p:nvPr/>
            </p:nvSpPr>
            <p:spPr>
              <a:xfrm>
                <a:off x="1240971" y="1328057"/>
                <a:ext cx="59872" cy="59872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F478D457-8DA2-8CAB-6C06-4FA4FBA2EDD8}"/>
                  </a:ext>
                </a:extLst>
              </p:cNvPr>
              <p:cNvSpPr/>
              <p:nvPr/>
            </p:nvSpPr>
            <p:spPr>
              <a:xfrm>
                <a:off x="4610670" y="1274015"/>
                <a:ext cx="59690" cy="5969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713205C-C4C2-EEAF-B8EF-73E606293779}"/>
                  </a:ext>
                </a:extLst>
              </p:cNvPr>
              <p:cNvSpPr/>
              <p:nvPr/>
            </p:nvSpPr>
            <p:spPr>
              <a:xfrm>
                <a:off x="4191386" y="1056302"/>
                <a:ext cx="59690" cy="5969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2088E588-CF96-501A-FAB9-EA716E817253}"/>
                  </a:ext>
                </a:extLst>
              </p:cNvPr>
              <p:cNvSpPr/>
              <p:nvPr/>
            </p:nvSpPr>
            <p:spPr>
              <a:xfrm>
                <a:off x="2665380" y="729728"/>
                <a:ext cx="59690" cy="5969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F6186A9-8DFF-305D-E2AE-A92AA72F40AD}"/>
                  </a:ext>
                </a:extLst>
              </p:cNvPr>
              <p:cNvSpPr/>
              <p:nvPr/>
            </p:nvSpPr>
            <p:spPr>
              <a:xfrm>
                <a:off x="2242842" y="865800"/>
                <a:ext cx="59690" cy="5969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220D856D-C789-4BB9-C1AA-A1F6B2BE7972}"/>
                  </a:ext>
                </a:extLst>
              </p:cNvPr>
              <p:cNvSpPr/>
              <p:nvPr/>
            </p:nvSpPr>
            <p:spPr>
              <a:xfrm>
                <a:off x="1801971" y="1132500"/>
                <a:ext cx="59690" cy="5969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DBDD10-B8BB-084E-F707-74F1788FEF79}"/>
                  </a:ext>
                </a:extLst>
              </p:cNvPr>
              <p:cNvSpPr/>
              <p:nvPr/>
            </p:nvSpPr>
            <p:spPr>
              <a:xfrm>
                <a:off x="3794891" y="777568"/>
                <a:ext cx="59055" cy="5969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91FED7-BC92-5392-5340-C362C3E998D0}"/>
                </a:ext>
              </a:extLst>
            </p:cNvPr>
            <p:cNvGrpSpPr/>
            <p:nvPr/>
          </p:nvGrpSpPr>
          <p:grpSpPr>
            <a:xfrm>
              <a:off x="2073323" y="760446"/>
              <a:ext cx="4995483" cy="271135"/>
              <a:chOff x="516183" y="121438"/>
              <a:chExt cx="4995483" cy="27113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9AA2EBAF-7786-11A3-2606-4CDEC773EF7F}"/>
                  </a:ext>
                </a:extLst>
              </p:cNvPr>
              <p:cNvGrpSpPr/>
              <p:nvPr/>
            </p:nvGrpSpPr>
            <p:grpSpPr>
              <a:xfrm>
                <a:off x="516183" y="209949"/>
                <a:ext cx="623527" cy="178814"/>
                <a:chOff x="511700" y="62031"/>
                <a:chExt cx="623527" cy="178814"/>
              </a:xfrm>
            </p:grpSpPr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66F995B6-142E-D3C2-C426-4EEBBBD721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1700" y="6584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139" name="Picture 138">
                  <a:extLst>
                    <a:ext uri="{FF2B5EF4-FFF2-40B4-BE49-F238E27FC236}">
                      <a16:creationId xmlns:a16="http://schemas.microsoft.com/office/drawing/2014/main" id="{9045A28F-6E19-3D4C-8A50-52AF8C32B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7489" y="6203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F786088E-39AE-A52B-5A37-36D391F37B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65701" y="62031"/>
                  <a:ext cx="169526" cy="175004"/>
                </a:xfrm>
                <a:prstGeom prst="rect">
                  <a:avLst/>
                </a:prstGeom>
              </p:spPr>
            </p:pic>
          </p:grpSp>
          <p:sp>
            <p:nvSpPr>
              <p:cNvPr id="128" name="Text Box 655">
                <a:extLst>
                  <a:ext uri="{FF2B5EF4-FFF2-40B4-BE49-F238E27FC236}">
                    <a16:creationId xmlns:a16="http://schemas.microsoft.com/office/drawing/2014/main" id="{37029810-C71F-4E0A-B306-76BE18DF3E11}"/>
                  </a:ext>
                </a:extLst>
              </p:cNvPr>
              <p:cNvSpPr txBox="1"/>
              <p:nvPr/>
            </p:nvSpPr>
            <p:spPr>
              <a:xfrm>
                <a:off x="1065482" y="136033"/>
                <a:ext cx="1713865" cy="2565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………………………………</a:t>
                </a:r>
                <a:endParaRPr kumimoji="0" lang="zh-CN" altLang="en-US" sz="105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CFFD4BBE-2D3A-DB9A-37F6-74C3F8D5596B}"/>
                  </a:ext>
                </a:extLst>
              </p:cNvPr>
              <p:cNvGrpSpPr/>
              <p:nvPr/>
            </p:nvGrpSpPr>
            <p:grpSpPr>
              <a:xfrm>
                <a:off x="2768494" y="201928"/>
                <a:ext cx="623527" cy="178814"/>
                <a:chOff x="511700" y="62031"/>
                <a:chExt cx="623527" cy="178814"/>
              </a:xfrm>
            </p:grpSpPr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0CC935C7-5804-8727-1D5F-7ECDAF391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1700" y="6584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518E3E7B-E90F-B4C8-CA79-7C5FD5A98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7489" y="6203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id="{FA00918B-5288-A1B0-5336-A82DFC491E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65701" y="62031"/>
                  <a:ext cx="169526" cy="175004"/>
                </a:xfrm>
                <a:prstGeom prst="rect">
                  <a:avLst/>
                </a:prstGeom>
              </p:spPr>
            </p:pic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BB765A2-68E9-2E03-9B0D-D44CE27D0EB7}"/>
                  </a:ext>
                </a:extLst>
              </p:cNvPr>
              <p:cNvGrpSpPr/>
              <p:nvPr/>
            </p:nvGrpSpPr>
            <p:grpSpPr>
              <a:xfrm>
                <a:off x="4888139" y="199164"/>
                <a:ext cx="623527" cy="178814"/>
                <a:chOff x="511700" y="62031"/>
                <a:chExt cx="623527" cy="178814"/>
              </a:xfrm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9E21EE55-02B4-545C-8303-5BBA1AF599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1700" y="6584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6268D7B5-18FD-CCCE-ED51-97BDDABF8E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7489" y="62031"/>
                  <a:ext cx="169526" cy="175004"/>
                </a:xfrm>
                <a:prstGeom prst="rect">
                  <a:avLst/>
                </a:prstGeom>
              </p:spPr>
            </p:pic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5102BE63-AD7C-C0D0-7783-43D1E40FE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65701" y="62031"/>
                  <a:ext cx="169526" cy="175004"/>
                </a:xfrm>
                <a:prstGeom prst="rect">
                  <a:avLst/>
                </a:prstGeom>
              </p:spPr>
            </p:pic>
          </p:grpSp>
          <p:sp>
            <p:nvSpPr>
              <p:cNvPr id="131" name="Text Box 664">
                <a:extLst>
                  <a:ext uri="{FF2B5EF4-FFF2-40B4-BE49-F238E27FC236}">
                    <a16:creationId xmlns:a16="http://schemas.microsoft.com/office/drawing/2014/main" id="{CA2BFAC9-2768-829C-F128-C326AE406E8C}"/>
                  </a:ext>
                </a:extLst>
              </p:cNvPr>
              <p:cNvSpPr txBox="1"/>
              <p:nvPr/>
            </p:nvSpPr>
            <p:spPr>
              <a:xfrm>
                <a:off x="3339895" y="121438"/>
                <a:ext cx="1586865" cy="2565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……………………………</a:t>
                </a:r>
                <a:endParaRPr kumimoji="0" lang="zh-CN" altLang="en-US" sz="105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67A7F6-5684-37D5-39B8-EB2C4F26AE7A}"/>
                </a:ext>
              </a:extLst>
            </p:cNvPr>
            <p:cNvCxnSpPr/>
            <p:nvPr/>
          </p:nvCxnSpPr>
          <p:spPr>
            <a:xfrm flipV="1">
              <a:off x="2762115" y="950925"/>
              <a:ext cx="0" cy="101984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C255D1-A203-3019-84D7-E478208D78E7}"/>
                </a:ext>
              </a:extLst>
            </p:cNvPr>
            <p:cNvCxnSpPr/>
            <p:nvPr/>
          </p:nvCxnSpPr>
          <p:spPr>
            <a:xfrm flipV="1">
              <a:off x="3317926" y="928700"/>
              <a:ext cx="0" cy="102414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2EF216-A278-8DFB-C735-E4323DFA4F71}"/>
                </a:ext>
              </a:extLst>
            </p:cNvPr>
            <p:cNvCxnSpPr/>
            <p:nvPr/>
          </p:nvCxnSpPr>
          <p:spPr>
            <a:xfrm flipV="1">
              <a:off x="3752715" y="938225"/>
              <a:ext cx="0" cy="102358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600419-5EBC-E537-3893-8DF1DC399CEB}"/>
                </a:ext>
              </a:extLst>
            </p:cNvPr>
            <p:cNvCxnSpPr/>
            <p:nvPr/>
          </p:nvCxnSpPr>
          <p:spPr>
            <a:xfrm flipV="1">
              <a:off x="4178538" y="925525"/>
              <a:ext cx="0" cy="102731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3DC56F-9419-67B0-9D07-5B8E756A2F97}"/>
                </a:ext>
              </a:extLst>
            </p:cNvPr>
            <p:cNvCxnSpPr/>
            <p:nvPr/>
          </p:nvCxnSpPr>
          <p:spPr>
            <a:xfrm flipV="1">
              <a:off x="5303609" y="931875"/>
              <a:ext cx="0" cy="100752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B534197-FAEE-86A8-4009-8359284E03CD}"/>
                </a:ext>
              </a:extLst>
            </p:cNvPr>
            <p:cNvCxnSpPr/>
            <p:nvPr/>
          </p:nvCxnSpPr>
          <p:spPr>
            <a:xfrm flipV="1">
              <a:off x="5707021" y="909650"/>
              <a:ext cx="0" cy="103871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261C354-0D56-B4A0-FF60-D14D3B92B5DA}"/>
                </a:ext>
              </a:extLst>
            </p:cNvPr>
            <p:cNvCxnSpPr/>
            <p:nvPr/>
          </p:nvCxnSpPr>
          <p:spPr>
            <a:xfrm flipV="1">
              <a:off x="6132844" y="912825"/>
              <a:ext cx="0" cy="104001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C50ACD-56E0-5E46-9BEB-378E67180A40}"/>
                </a:ext>
              </a:extLst>
            </p:cNvPr>
            <p:cNvGrpSpPr/>
            <p:nvPr/>
          </p:nvGrpSpPr>
          <p:grpSpPr>
            <a:xfrm>
              <a:off x="1808731" y="3211401"/>
              <a:ext cx="582727" cy="604412"/>
              <a:chOff x="1134680" y="1193012"/>
              <a:chExt cx="582727" cy="604412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BB50DA16-AFB8-026D-6A9B-ED1E1CFEA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4680" y="1193012"/>
                <a:ext cx="433341" cy="447343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AAC0C271-4CAC-AC2A-819C-B68109B36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3928" y="1246801"/>
                <a:ext cx="433592" cy="447627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2CA8BA78-4EBA-0E93-7A32-D49737350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4539" y="1296106"/>
                <a:ext cx="432781" cy="447343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35EB29D4-A703-1EB3-97D1-210E75768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4066" y="1350081"/>
                <a:ext cx="433341" cy="447343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72465C3-8C9A-2E9E-B228-B76588C70FDE}"/>
                </a:ext>
              </a:extLst>
            </p:cNvPr>
            <p:cNvGrpSpPr/>
            <p:nvPr/>
          </p:nvGrpSpPr>
          <p:grpSpPr>
            <a:xfrm>
              <a:off x="2829080" y="3225689"/>
              <a:ext cx="582727" cy="604412"/>
              <a:chOff x="1134680" y="1193012"/>
              <a:chExt cx="582727" cy="604412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4B2AE21E-B5A3-563F-1522-400694C02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4680" y="1193012"/>
                <a:ext cx="433341" cy="447343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B10E3362-44CD-0AF7-E9FE-2301ED31F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3928" y="1246801"/>
                <a:ext cx="433592" cy="447627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F7B1875A-BB23-C0B6-CF69-61792372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4539" y="1296106"/>
                <a:ext cx="432781" cy="447343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63EDF9F3-6960-7122-53CC-508F02BE3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4066" y="1350081"/>
                <a:ext cx="433341" cy="447343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BEC2871-6554-D04B-09B7-0A3F57879869}"/>
                </a:ext>
              </a:extLst>
            </p:cNvPr>
            <p:cNvGrpSpPr/>
            <p:nvPr/>
          </p:nvGrpSpPr>
          <p:grpSpPr>
            <a:xfrm>
              <a:off x="3782859" y="3236319"/>
              <a:ext cx="582727" cy="604412"/>
              <a:chOff x="1134680" y="1193012"/>
              <a:chExt cx="582727" cy="604412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EDFD6682-9E8E-C325-5500-09FE97F29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4680" y="1193012"/>
                <a:ext cx="433341" cy="447343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3760CDD7-A731-3FC4-0DC5-18BD2CF1E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3928" y="1246801"/>
                <a:ext cx="433592" cy="447627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A84A3BAE-D9AB-80FC-5098-F99F7A4C6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4539" y="1296106"/>
                <a:ext cx="432781" cy="447343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88C6CA73-D5AD-42D6-5150-DF86D89AD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4066" y="1350081"/>
                <a:ext cx="433341" cy="447343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66809CE-0F48-7655-7FBE-819D81994626}"/>
                </a:ext>
              </a:extLst>
            </p:cNvPr>
            <p:cNvGrpSpPr/>
            <p:nvPr/>
          </p:nvGrpSpPr>
          <p:grpSpPr>
            <a:xfrm>
              <a:off x="4713640" y="3241377"/>
              <a:ext cx="582727" cy="604412"/>
              <a:chOff x="1134680" y="1193012"/>
              <a:chExt cx="582727" cy="604412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48161C2-6E0F-7B64-8CC1-4636D538C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4680" y="1193012"/>
                <a:ext cx="433341" cy="447343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20DDC095-950C-0286-3C68-6B70FA9E9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3928" y="1246801"/>
                <a:ext cx="433592" cy="447627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CFD6C72A-C293-44F6-FB58-2D752C59C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4539" y="1296106"/>
                <a:ext cx="432781" cy="447343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AAD3D315-A713-8680-B22F-787EEDE1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4066" y="1350081"/>
                <a:ext cx="433341" cy="447343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A218B11-069A-037F-6B89-B6463A58FDBD}"/>
                </a:ext>
              </a:extLst>
            </p:cNvPr>
            <p:cNvGrpSpPr/>
            <p:nvPr/>
          </p:nvGrpSpPr>
          <p:grpSpPr>
            <a:xfrm>
              <a:off x="5672753" y="3261947"/>
              <a:ext cx="582727" cy="604412"/>
              <a:chOff x="1134680" y="1193012"/>
              <a:chExt cx="582727" cy="604412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E040B1A6-77FA-2179-0CD3-6D7158232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4680" y="1193012"/>
                <a:ext cx="433341" cy="44734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58DBFA26-0793-E268-A44F-A067FCA71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3928" y="1246801"/>
                <a:ext cx="433592" cy="447627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A5452611-126F-A3D0-C233-666A02EC0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4539" y="1296106"/>
                <a:ext cx="432781" cy="447343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B2E9AEDC-1B29-C705-F2C0-0DF01FFD3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4066" y="1350081"/>
                <a:ext cx="433341" cy="447343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CB34D28-FDA4-6E09-8242-F74D34A25229}"/>
                </a:ext>
              </a:extLst>
            </p:cNvPr>
            <p:cNvGrpSpPr/>
            <p:nvPr/>
          </p:nvGrpSpPr>
          <p:grpSpPr>
            <a:xfrm>
              <a:off x="6614304" y="3247380"/>
              <a:ext cx="582727" cy="604412"/>
              <a:chOff x="1134680" y="1193012"/>
              <a:chExt cx="582727" cy="604412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C59644BB-10CC-7C08-DC63-71DB96182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4680" y="1193012"/>
                <a:ext cx="433341" cy="447343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59F287A6-3BD5-09FA-4DE2-295DD1B8B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3928" y="1246801"/>
                <a:ext cx="433592" cy="447627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D2BCFE1C-22B3-8326-7000-E7E765A4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4539" y="1296106"/>
                <a:ext cx="432781" cy="447343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0179FC38-03B3-806D-3137-5BAD1726F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4066" y="1350081"/>
                <a:ext cx="433341" cy="447343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74F38EB-2E3D-0DE5-0DC5-D62118C56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17" t="-1" r="15" b="6702"/>
            <a:stretch/>
          </p:blipFill>
          <p:spPr>
            <a:xfrm>
              <a:off x="1704725" y="4335217"/>
              <a:ext cx="721919" cy="4866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9F10917-E604-EE9F-94F7-762DB5769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17" t="-1" r="15" b="6702"/>
            <a:stretch/>
          </p:blipFill>
          <p:spPr>
            <a:xfrm>
              <a:off x="1740285" y="4370777"/>
              <a:ext cx="721919" cy="48667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4DFF4FA-BABE-2932-4F9C-BC110B20D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17" t="-1" r="15" b="6702"/>
            <a:stretch/>
          </p:blipFill>
          <p:spPr>
            <a:xfrm>
              <a:off x="1775845" y="4406337"/>
              <a:ext cx="721919" cy="48667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A43B43B-F348-6520-DE92-7F3F22B54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17" t="-1" r="15" b="6702"/>
            <a:stretch/>
          </p:blipFill>
          <p:spPr>
            <a:xfrm>
              <a:off x="1811405" y="4441897"/>
              <a:ext cx="721919" cy="48667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A1726C0-090F-61FD-F3FA-8A1769B9A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861" b="7645"/>
            <a:stretch/>
          </p:blipFill>
          <p:spPr>
            <a:xfrm>
              <a:off x="2754591" y="4336513"/>
              <a:ext cx="723809" cy="4866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EB9319-51C2-0494-8B5F-9438CB262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861" b="7645"/>
            <a:stretch/>
          </p:blipFill>
          <p:spPr>
            <a:xfrm>
              <a:off x="2790151" y="4372073"/>
              <a:ext cx="723809" cy="48667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F61A874-8ABE-3138-3D67-C218D5708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861" b="7645"/>
            <a:stretch/>
          </p:blipFill>
          <p:spPr>
            <a:xfrm>
              <a:off x="2827601" y="4408717"/>
              <a:ext cx="723809" cy="4866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09C4B5F-7C5F-8A45-B550-92A6A9EBC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861" b="7645"/>
            <a:stretch/>
          </p:blipFill>
          <p:spPr>
            <a:xfrm>
              <a:off x="2863161" y="4439198"/>
              <a:ext cx="723809" cy="48667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30C2D9-F34D-23A8-F8B9-BE681FF897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b="7751"/>
            <a:stretch/>
          </p:blipFill>
          <p:spPr bwMode="auto">
            <a:xfrm>
              <a:off x="5632457" y="4300116"/>
              <a:ext cx="726875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E7C5FB6-05E1-11E5-EF3B-9C38AE8572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b="7751"/>
            <a:stretch/>
          </p:blipFill>
          <p:spPr bwMode="auto">
            <a:xfrm>
              <a:off x="5667086" y="4343122"/>
              <a:ext cx="726875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E3E47B-4D16-FE16-B336-66851F723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b="7751"/>
            <a:stretch/>
          </p:blipFill>
          <p:spPr bwMode="auto">
            <a:xfrm>
              <a:off x="5701715" y="4391160"/>
              <a:ext cx="726875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7BA4A8B-924E-1F94-CC1A-D87F4E206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b="7751"/>
            <a:stretch/>
          </p:blipFill>
          <p:spPr bwMode="auto">
            <a:xfrm>
              <a:off x="5733129" y="4439198"/>
              <a:ext cx="726875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F116690-D2DC-7FE1-5B57-9F08E0CACD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5" b="7249"/>
            <a:stretch/>
          </p:blipFill>
          <p:spPr bwMode="auto">
            <a:xfrm>
              <a:off x="3728083" y="4335217"/>
              <a:ext cx="716842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2963281-71A0-E932-0714-23C9619A13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5" b="7249"/>
            <a:stretch/>
          </p:blipFill>
          <p:spPr bwMode="auto">
            <a:xfrm>
              <a:off x="3770610" y="4384500"/>
              <a:ext cx="716842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5D2310-5EB3-F3C5-7D8A-EE2A216BB9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5" b="7249"/>
            <a:stretch/>
          </p:blipFill>
          <p:spPr bwMode="auto">
            <a:xfrm>
              <a:off x="3804435" y="4419537"/>
              <a:ext cx="716842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A45615-5664-7962-94FB-D4FD191C97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5" b="7249"/>
            <a:stretch/>
          </p:blipFill>
          <p:spPr bwMode="auto">
            <a:xfrm>
              <a:off x="3839191" y="4473208"/>
              <a:ext cx="716842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64ED1F-9A4D-A2D8-70C3-E5CD9DA630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2" b="6920"/>
            <a:stretch/>
          </p:blipFill>
          <p:spPr bwMode="auto">
            <a:xfrm>
              <a:off x="4683507" y="4330290"/>
              <a:ext cx="718722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3FC861D-1878-F492-C98B-6FB95325BC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2" b="6920"/>
            <a:stretch/>
          </p:blipFill>
          <p:spPr bwMode="auto">
            <a:xfrm>
              <a:off x="4726034" y="4366258"/>
              <a:ext cx="718722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C0136E3-B62E-1AD4-2048-AAD90CE431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2" b="6920"/>
            <a:stretch/>
          </p:blipFill>
          <p:spPr bwMode="auto">
            <a:xfrm>
              <a:off x="4758397" y="4421334"/>
              <a:ext cx="718722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A392053-7F86-7688-6AAF-B36D06E15E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2" b="6920"/>
            <a:stretch/>
          </p:blipFill>
          <p:spPr bwMode="auto">
            <a:xfrm>
              <a:off x="4795555" y="4476300"/>
              <a:ext cx="718722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AEEE077-DCDF-4DE1-0711-2820EF85B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" b="7099"/>
            <a:stretch/>
          </p:blipFill>
          <p:spPr bwMode="auto">
            <a:xfrm>
              <a:off x="6559752" y="4288329"/>
              <a:ext cx="721767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6E272E9-6886-44D8-C084-DB671E73B9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" b="7099"/>
            <a:stretch/>
          </p:blipFill>
          <p:spPr bwMode="auto">
            <a:xfrm>
              <a:off x="6596936" y="4340736"/>
              <a:ext cx="721767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CAF9B1E-7D48-9137-C04B-70284FF9A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" b="7099"/>
            <a:stretch/>
          </p:blipFill>
          <p:spPr bwMode="auto">
            <a:xfrm>
              <a:off x="6629010" y="4389967"/>
              <a:ext cx="721767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CE28A94-55CD-C458-3206-51EDB4A01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" b="7099"/>
            <a:stretch/>
          </p:blipFill>
          <p:spPr bwMode="auto">
            <a:xfrm>
              <a:off x="6662979" y="4439198"/>
              <a:ext cx="721767" cy="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2FBF965-BACD-8425-D245-8222298D2CF8}"/>
                </a:ext>
              </a:extLst>
            </p:cNvPr>
            <p:cNvSpPr/>
            <p:nvPr/>
          </p:nvSpPr>
          <p:spPr>
            <a:xfrm rot="16200000">
              <a:off x="4415402" y="4888294"/>
              <a:ext cx="359158" cy="124121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24B6726-5CE9-D127-C169-DC97F7C96FEB}"/>
                </a:ext>
              </a:extLst>
            </p:cNvPr>
            <p:cNvSpPr/>
            <p:nvPr/>
          </p:nvSpPr>
          <p:spPr>
            <a:xfrm>
              <a:off x="3470138" y="2399636"/>
              <a:ext cx="2117820" cy="318714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Mean, Min, Max, Cumulative aggregations 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1872CBF-DC3C-02B6-A7C9-B856C6B29DEF}"/>
                </a:ext>
              </a:extLst>
            </p:cNvPr>
            <p:cNvGrpSpPr/>
            <p:nvPr/>
          </p:nvGrpSpPr>
          <p:grpSpPr>
            <a:xfrm>
              <a:off x="3068008" y="1991559"/>
              <a:ext cx="2913307" cy="408077"/>
              <a:chOff x="1774370" y="1248282"/>
              <a:chExt cx="2913307" cy="408077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8875F33-B5ED-179C-5231-387600BE5C4F}"/>
                  </a:ext>
                </a:extLst>
              </p:cNvPr>
              <p:cNvCxnSpPr/>
              <p:nvPr/>
            </p:nvCxnSpPr>
            <p:spPr>
              <a:xfrm>
                <a:off x="1774370" y="1422400"/>
                <a:ext cx="290648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3DC3E933-7EC6-A4B1-DF90-8C664EDD93B3}"/>
                  </a:ext>
                </a:extLst>
              </p:cNvPr>
              <p:cNvCxnSpPr/>
              <p:nvPr/>
            </p:nvCxnSpPr>
            <p:spPr>
              <a:xfrm>
                <a:off x="3235410" y="1422400"/>
                <a:ext cx="0" cy="2339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80BF989-338C-DB4B-9B9A-450AD5D87ACC}"/>
                  </a:ext>
                </a:extLst>
              </p:cNvPr>
              <p:cNvCxnSpPr/>
              <p:nvPr/>
            </p:nvCxnSpPr>
            <p:spPr>
              <a:xfrm>
                <a:off x="1777999" y="1261534"/>
                <a:ext cx="0" cy="16368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5C763BD-15C8-003D-7080-A03D7DEB4391}"/>
                  </a:ext>
                </a:extLst>
              </p:cNvPr>
              <p:cNvCxnSpPr/>
              <p:nvPr/>
            </p:nvCxnSpPr>
            <p:spPr>
              <a:xfrm>
                <a:off x="2248451" y="1264847"/>
                <a:ext cx="0" cy="16368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966C9248-3653-22C9-4342-0774DC9F6793}"/>
                  </a:ext>
                </a:extLst>
              </p:cNvPr>
              <p:cNvCxnSpPr/>
              <p:nvPr/>
            </p:nvCxnSpPr>
            <p:spPr>
              <a:xfrm>
                <a:off x="2689085" y="1261534"/>
                <a:ext cx="0" cy="16368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51298F2-90FA-0962-0C8F-DEBE357AB493}"/>
                  </a:ext>
                </a:extLst>
              </p:cNvPr>
              <p:cNvCxnSpPr/>
              <p:nvPr/>
            </p:nvCxnSpPr>
            <p:spPr>
              <a:xfrm>
                <a:off x="4246216" y="1264847"/>
                <a:ext cx="0" cy="16368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824941F-6634-56CF-B167-1B0AAFAE868E}"/>
                  </a:ext>
                </a:extLst>
              </p:cNvPr>
              <p:cNvCxnSpPr/>
              <p:nvPr/>
            </p:nvCxnSpPr>
            <p:spPr>
              <a:xfrm>
                <a:off x="3511546" y="1248282"/>
                <a:ext cx="0" cy="16368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1DCCF04A-000A-8A2A-8688-C3B2C015F422}"/>
                  </a:ext>
                </a:extLst>
              </p:cNvPr>
              <p:cNvCxnSpPr/>
              <p:nvPr/>
            </p:nvCxnSpPr>
            <p:spPr>
              <a:xfrm>
                <a:off x="4687677" y="1261533"/>
                <a:ext cx="0" cy="16368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92141C0-FC72-F47B-07B7-907B88E4F479}"/>
                </a:ext>
              </a:extLst>
            </p:cNvPr>
            <p:cNvCxnSpPr/>
            <p:nvPr/>
          </p:nvCxnSpPr>
          <p:spPr>
            <a:xfrm>
              <a:off x="2043028" y="2912343"/>
              <a:ext cx="487391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06A7112-DE39-30B2-A72B-860830C028D7}"/>
                </a:ext>
              </a:extLst>
            </p:cNvPr>
            <p:cNvCxnSpPr/>
            <p:nvPr/>
          </p:nvCxnSpPr>
          <p:spPr>
            <a:xfrm flipH="1">
              <a:off x="4525438" y="2718350"/>
              <a:ext cx="3610" cy="20571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E78FAD7-FBCB-B35A-2651-7F93BF6ED865}"/>
                </a:ext>
              </a:extLst>
            </p:cNvPr>
            <p:cNvCxnSpPr/>
            <p:nvPr/>
          </p:nvCxnSpPr>
          <p:spPr>
            <a:xfrm>
              <a:off x="2057731" y="2900619"/>
              <a:ext cx="0" cy="31059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4294E7-9F33-7FDB-F42B-85474BCB3523}"/>
                </a:ext>
              </a:extLst>
            </p:cNvPr>
            <p:cNvCxnSpPr/>
            <p:nvPr/>
          </p:nvCxnSpPr>
          <p:spPr>
            <a:xfrm>
              <a:off x="3083500" y="2923737"/>
              <a:ext cx="0" cy="31745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4963A12-43A8-2A9B-3A73-BA855533E3FF}"/>
                </a:ext>
              </a:extLst>
            </p:cNvPr>
            <p:cNvCxnSpPr/>
            <p:nvPr/>
          </p:nvCxnSpPr>
          <p:spPr>
            <a:xfrm>
              <a:off x="4003762" y="2924065"/>
              <a:ext cx="0" cy="31745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107827E-9E48-BDD6-1BE3-426E550FD638}"/>
                </a:ext>
              </a:extLst>
            </p:cNvPr>
            <p:cNvCxnSpPr/>
            <p:nvPr/>
          </p:nvCxnSpPr>
          <p:spPr>
            <a:xfrm>
              <a:off x="4914344" y="2929927"/>
              <a:ext cx="0" cy="31745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E906AA9-2ADA-F2B4-F34A-F31D527B6FA8}"/>
                </a:ext>
              </a:extLst>
            </p:cNvPr>
            <p:cNvCxnSpPr/>
            <p:nvPr/>
          </p:nvCxnSpPr>
          <p:spPr>
            <a:xfrm>
              <a:off x="5893221" y="2935789"/>
              <a:ext cx="0" cy="31745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1C6073A-21C2-CD65-F5D0-508DB0797189}"/>
                </a:ext>
              </a:extLst>
            </p:cNvPr>
            <p:cNvCxnSpPr/>
            <p:nvPr/>
          </p:nvCxnSpPr>
          <p:spPr>
            <a:xfrm>
              <a:off x="6907186" y="2924066"/>
              <a:ext cx="0" cy="31745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750FBCC-30E4-61C5-C05F-130F404F3F92}"/>
                </a:ext>
              </a:extLst>
            </p:cNvPr>
            <p:cNvCxnSpPr/>
            <p:nvPr/>
          </p:nvCxnSpPr>
          <p:spPr>
            <a:xfrm>
              <a:off x="2092900" y="3814214"/>
              <a:ext cx="0" cy="52549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71780BB-7685-A852-799B-58A10A29A47A}"/>
                </a:ext>
              </a:extLst>
            </p:cNvPr>
            <p:cNvCxnSpPr/>
            <p:nvPr/>
          </p:nvCxnSpPr>
          <p:spPr>
            <a:xfrm>
              <a:off x="3177285" y="3811924"/>
              <a:ext cx="0" cy="51809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54B8192-D5BC-77C0-0447-AF7F2EB436B0}"/>
                </a:ext>
              </a:extLst>
            </p:cNvPr>
            <p:cNvCxnSpPr/>
            <p:nvPr/>
          </p:nvCxnSpPr>
          <p:spPr>
            <a:xfrm>
              <a:off x="4147433" y="3840497"/>
              <a:ext cx="0" cy="49574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8A513C5-8292-A1AC-B780-30DCCC73A635}"/>
                </a:ext>
              </a:extLst>
            </p:cNvPr>
            <p:cNvCxnSpPr/>
            <p:nvPr/>
          </p:nvCxnSpPr>
          <p:spPr>
            <a:xfrm>
              <a:off x="5073556" y="3829871"/>
              <a:ext cx="0" cy="49508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B9A9231-018A-496C-367E-5ABBF3A74A13}"/>
                </a:ext>
              </a:extLst>
            </p:cNvPr>
            <p:cNvCxnSpPr/>
            <p:nvPr/>
          </p:nvCxnSpPr>
          <p:spPr>
            <a:xfrm>
              <a:off x="5993818" y="3826502"/>
              <a:ext cx="0" cy="46916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41E26D2-1014-1281-F4FD-C4D21DE00835}"/>
                </a:ext>
              </a:extLst>
            </p:cNvPr>
            <p:cNvCxnSpPr/>
            <p:nvPr/>
          </p:nvCxnSpPr>
          <p:spPr>
            <a:xfrm>
              <a:off x="6949249" y="3851792"/>
              <a:ext cx="0" cy="44973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FF222418-CFC7-4828-E62F-2D156117A68A}"/>
                </a:ext>
              </a:extLst>
            </p:cNvPr>
            <p:cNvSpPr/>
            <p:nvPr/>
          </p:nvSpPr>
          <p:spPr>
            <a:xfrm>
              <a:off x="1990602" y="3949834"/>
              <a:ext cx="5143660" cy="19903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Text Box 752">
              <a:extLst>
                <a:ext uri="{FF2B5EF4-FFF2-40B4-BE49-F238E27FC236}">
                  <a16:creationId xmlns:a16="http://schemas.microsoft.com/office/drawing/2014/main" id="{AE34BF91-75B2-51AC-61FD-D947339337F7}"/>
                </a:ext>
              </a:extLst>
            </p:cNvPr>
            <p:cNvSpPr txBox="1"/>
            <p:nvPr/>
          </p:nvSpPr>
          <p:spPr>
            <a:xfrm>
              <a:off x="3770610" y="3900788"/>
              <a:ext cx="1696720" cy="31174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Histogram transformation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Text Box 753">
              <a:extLst>
                <a:ext uri="{FF2B5EF4-FFF2-40B4-BE49-F238E27FC236}">
                  <a16:creationId xmlns:a16="http://schemas.microsoft.com/office/drawing/2014/main" id="{6A743A6A-EBAC-E10F-84C7-4ACB702A399B}"/>
                </a:ext>
              </a:extLst>
            </p:cNvPr>
            <p:cNvSpPr txBox="1"/>
            <p:nvPr/>
          </p:nvSpPr>
          <p:spPr>
            <a:xfrm>
              <a:off x="2907914" y="2798377"/>
              <a:ext cx="394335" cy="28130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S2</a:t>
              </a:r>
              <a:endPara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Text Box 754">
              <a:extLst>
                <a:ext uri="{FF2B5EF4-FFF2-40B4-BE49-F238E27FC236}">
                  <a16:creationId xmlns:a16="http://schemas.microsoft.com/office/drawing/2014/main" id="{CABBE9EE-EC49-7589-F5FB-4562E9343A56}"/>
                </a:ext>
              </a:extLst>
            </p:cNvPr>
            <p:cNvSpPr txBox="1"/>
            <p:nvPr/>
          </p:nvSpPr>
          <p:spPr>
            <a:xfrm>
              <a:off x="3782859" y="2777527"/>
              <a:ext cx="394335" cy="28130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S3</a:t>
              </a:r>
              <a:endPara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Text Box 755">
              <a:extLst>
                <a:ext uri="{FF2B5EF4-FFF2-40B4-BE49-F238E27FC236}">
                  <a16:creationId xmlns:a16="http://schemas.microsoft.com/office/drawing/2014/main" id="{34528114-B9D8-0B0A-77AC-7BA685EEE666}"/>
                </a:ext>
              </a:extLst>
            </p:cNvPr>
            <p:cNvSpPr txBox="1"/>
            <p:nvPr/>
          </p:nvSpPr>
          <p:spPr>
            <a:xfrm>
              <a:off x="4724855" y="2777527"/>
              <a:ext cx="394335" cy="28130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S4</a:t>
              </a:r>
              <a:endPara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8" name="Text Box 756">
              <a:extLst>
                <a:ext uri="{FF2B5EF4-FFF2-40B4-BE49-F238E27FC236}">
                  <a16:creationId xmlns:a16="http://schemas.microsoft.com/office/drawing/2014/main" id="{D438D52C-3648-2AE2-E746-BA7849811FF1}"/>
                </a:ext>
              </a:extLst>
            </p:cNvPr>
            <p:cNvSpPr txBox="1"/>
            <p:nvPr/>
          </p:nvSpPr>
          <p:spPr>
            <a:xfrm>
              <a:off x="5698388" y="2783389"/>
              <a:ext cx="394335" cy="28130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S5</a:t>
              </a:r>
              <a:endPara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Text Box 757">
              <a:extLst>
                <a:ext uri="{FF2B5EF4-FFF2-40B4-BE49-F238E27FC236}">
                  <a16:creationId xmlns:a16="http://schemas.microsoft.com/office/drawing/2014/main" id="{05A77726-77B8-D939-AB85-D2441D019FB7}"/>
                </a:ext>
              </a:extLst>
            </p:cNvPr>
            <p:cNvSpPr txBox="1"/>
            <p:nvPr/>
          </p:nvSpPr>
          <p:spPr>
            <a:xfrm>
              <a:off x="6701481" y="2783389"/>
              <a:ext cx="394335" cy="28130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S6</a:t>
              </a:r>
              <a:endPara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Text Box 758">
              <a:extLst>
                <a:ext uri="{FF2B5EF4-FFF2-40B4-BE49-F238E27FC236}">
                  <a16:creationId xmlns:a16="http://schemas.microsoft.com/office/drawing/2014/main" id="{30661208-DDAF-2915-7FA5-706A92A68D02}"/>
                </a:ext>
              </a:extLst>
            </p:cNvPr>
            <p:cNvSpPr txBox="1"/>
            <p:nvPr/>
          </p:nvSpPr>
          <p:spPr>
            <a:xfrm>
              <a:off x="1886201" y="2783389"/>
              <a:ext cx="394335" cy="28130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S1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58C851D-8BC2-B54C-8F8E-05D24D8A271E}"/>
                </a:ext>
              </a:extLst>
            </p:cNvPr>
            <p:cNvCxnSpPr/>
            <p:nvPr/>
          </p:nvCxnSpPr>
          <p:spPr>
            <a:xfrm>
              <a:off x="2201778" y="5103093"/>
              <a:ext cx="487391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E5B6D32-A9FF-25C0-A93A-017DEB13079E}"/>
                </a:ext>
              </a:extLst>
            </p:cNvPr>
            <p:cNvCxnSpPr/>
            <p:nvPr/>
          </p:nvCxnSpPr>
          <p:spPr>
            <a:xfrm>
              <a:off x="4620982" y="5128590"/>
              <a:ext cx="0" cy="2084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E11DCE3-9956-72B4-08AC-F331A43689C9}"/>
                </a:ext>
              </a:extLst>
            </p:cNvPr>
            <p:cNvCxnSpPr/>
            <p:nvPr/>
          </p:nvCxnSpPr>
          <p:spPr>
            <a:xfrm>
              <a:off x="2213062" y="4913744"/>
              <a:ext cx="0" cy="2084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FD68E2F-2C1B-8B60-D912-1D971B322420}"/>
                </a:ext>
              </a:extLst>
            </p:cNvPr>
            <p:cNvCxnSpPr/>
            <p:nvPr/>
          </p:nvCxnSpPr>
          <p:spPr>
            <a:xfrm>
              <a:off x="7062433" y="4908009"/>
              <a:ext cx="0" cy="2084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48D1DF48-DC6B-F910-58D1-BCF1C1172525}"/>
                </a:ext>
              </a:extLst>
            </p:cNvPr>
            <p:cNvSpPr/>
            <p:nvPr/>
          </p:nvSpPr>
          <p:spPr>
            <a:xfrm>
              <a:off x="1554895" y="928701"/>
              <a:ext cx="149830" cy="256540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Left Brace 85">
              <a:extLst>
                <a:ext uri="{FF2B5EF4-FFF2-40B4-BE49-F238E27FC236}">
                  <a16:creationId xmlns:a16="http://schemas.microsoft.com/office/drawing/2014/main" id="{CF41268F-472F-69CC-0701-5615DD2EEC63}"/>
                </a:ext>
              </a:extLst>
            </p:cNvPr>
            <p:cNvSpPr/>
            <p:nvPr/>
          </p:nvSpPr>
          <p:spPr>
            <a:xfrm>
              <a:off x="1554895" y="3617925"/>
              <a:ext cx="130629" cy="2000250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Text Box 765">
              <a:extLst>
                <a:ext uri="{FF2B5EF4-FFF2-40B4-BE49-F238E27FC236}">
                  <a16:creationId xmlns:a16="http://schemas.microsoft.com/office/drawing/2014/main" id="{03781B10-F58D-BE9E-2304-3FC29EF3BA7E}"/>
                </a:ext>
              </a:extLst>
            </p:cNvPr>
            <p:cNvSpPr txBox="1"/>
            <p:nvPr/>
          </p:nvSpPr>
          <p:spPr>
            <a:xfrm rot="16200000">
              <a:off x="725044" y="4732048"/>
              <a:ext cx="1294765" cy="297180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Spatial aggregation</a:t>
              </a:r>
              <a:endPara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Text Box 767">
              <a:extLst>
                <a:ext uri="{FF2B5EF4-FFF2-40B4-BE49-F238E27FC236}">
                  <a16:creationId xmlns:a16="http://schemas.microsoft.com/office/drawing/2014/main" id="{93EEC816-0DA5-5129-883B-BA1EEB0CE061}"/>
                </a:ext>
              </a:extLst>
            </p:cNvPr>
            <p:cNvSpPr txBox="1"/>
            <p:nvPr/>
          </p:nvSpPr>
          <p:spPr>
            <a:xfrm>
              <a:off x="1850624" y="1567272"/>
              <a:ext cx="478155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srgbClr val="5381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EVI2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19E6ED9-C19E-D81D-597D-850C71C17788}"/>
                </a:ext>
              </a:extLst>
            </p:cNvPr>
            <p:cNvSpPr/>
            <p:nvPr/>
          </p:nvSpPr>
          <p:spPr>
            <a:xfrm rot="16200000">
              <a:off x="4466203" y="4935919"/>
              <a:ext cx="359158" cy="124121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9EFD673-613A-E046-5032-57E95308A485}"/>
                </a:ext>
              </a:extLst>
            </p:cNvPr>
            <p:cNvSpPr/>
            <p:nvPr/>
          </p:nvSpPr>
          <p:spPr>
            <a:xfrm rot="16200000">
              <a:off x="4513829" y="4996244"/>
              <a:ext cx="359158" cy="124121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1FE9627-10EA-CFCF-0B28-015603017A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61" r="29546" b="7927"/>
            <a:stretch/>
          </p:blipFill>
          <p:spPr bwMode="auto">
            <a:xfrm rot="10800000">
              <a:off x="4140559" y="5478234"/>
              <a:ext cx="1215473" cy="370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 Box 771">
              <a:extLst>
                <a:ext uri="{FF2B5EF4-FFF2-40B4-BE49-F238E27FC236}">
                  <a16:creationId xmlns:a16="http://schemas.microsoft.com/office/drawing/2014/main" id="{0CD94AC7-1869-E2AD-EAF7-DB089B478873}"/>
                </a:ext>
              </a:extLst>
            </p:cNvPr>
            <p:cNvSpPr txBox="1"/>
            <p:nvPr/>
          </p:nvSpPr>
          <p:spPr>
            <a:xfrm>
              <a:off x="3308111" y="1355706"/>
              <a:ext cx="394335" cy="281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S2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Text Box 772">
              <a:extLst>
                <a:ext uri="{FF2B5EF4-FFF2-40B4-BE49-F238E27FC236}">
                  <a16:creationId xmlns:a16="http://schemas.microsoft.com/office/drawing/2014/main" id="{7D761927-DA40-8C9A-C6E3-6E985DB5902B}"/>
                </a:ext>
              </a:extLst>
            </p:cNvPr>
            <p:cNvSpPr txBox="1"/>
            <p:nvPr/>
          </p:nvSpPr>
          <p:spPr>
            <a:xfrm>
              <a:off x="5722001" y="1513186"/>
              <a:ext cx="394335" cy="281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S6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773">
                  <a:extLst>
                    <a:ext uri="{FF2B5EF4-FFF2-40B4-BE49-F238E27FC236}">
                      <a16:creationId xmlns:a16="http://schemas.microsoft.com/office/drawing/2014/main" id="{39B2B78D-6C74-0090-A034-46B41A3A2D83}"/>
                    </a:ext>
                  </a:extLst>
                </p:cNvPr>
                <p:cNvSpPr txBox="1"/>
                <p:nvPr/>
              </p:nvSpPr>
              <p:spPr>
                <a:xfrm>
                  <a:off x="3974373" y="5837393"/>
                  <a:ext cx="1501140" cy="37091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Phenology Imagery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Hist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0" lang="en-US" sz="11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100" b="0" i="0" u="none" strike="noStrike" kern="10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Pheno_Stages</a:t>
                  </a:r>
                  <a:r>
                    <a:rPr kumimoji="0" lang="en-US" sz="11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0" lang="en-US" sz="11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4</a:t>
                  </a:r>
                  <a:endParaRPr kumimoji="0" lang="zh-CN" alt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4" name="Text Box 773">
                  <a:extLst>
                    <a:ext uri="{FF2B5EF4-FFF2-40B4-BE49-F238E27FC236}">
                      <a16:creationId xmlns:a16="http://schemas.microsoft.com/office/drawing/2014/main" id="{39B2B78D-6C74-0090-A034-46B41A3A2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4373" y="5837393"/>
                  <a:ext cx="1501140" cy="370917"/>
                </a:xfrm>
                <a:prstGeom prst="rect">
                  <a:avLst/>
                </a:prstGeom>
                <a:blipFill>
                  <a:blip r:embed="rId10"/>
                  <a:stretch>
                    <a:fillRect l="-2846" r="-3659" b="-30000"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A14FC4-E502-8BE0-CADB-927EEFF25A61}"/>
                </a:ext>
              </a:extLst>
            </p:cNvPr>
            <p:cNvSpPr txBox="1"/>
            <p:nvPr/>
          </p:nvSpPr>
          <p:spPr>
            <a:xfrm>
              <a:off x="3949742" y="589976"/>
              <a:ext cx="1290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EVI2 </a:t>
              </a:r>
              <a:r>
                <a:rPr lang="en-US" altLang="zh-CN" sz="1200" kern="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200" b="0" i="0" u="none" strike="noStrike" kern="1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ime</a:t>
              </a:r>
              <a:r>
                <a:rPr kumimoji="0" lang="en-US" altLang="zh-CN" sz="12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Series</a:t>
              </a:r>
              <a:endPara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972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E93F4D-1678-4155-A4A5-439F2F955C38}"/>
              </a:ext>
            </a:extLst>
          </p:cNvPr>
          <p:cNvGrpSpPr/>
          <p:nvPr/>
        </p:nvGrpSpPr>
        <p:grpSpPr>
          <a:xfrm>
            <a:off x="198968" y="63500"/>
            <a:ext cx="11659343" cy="6737770"/>
            <a:chOff x="198968" y="63500"/>
            <a:chExt cx="11659343" cy="673777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FD6EA6-91A8-420A-A1C5-29654B931380}"/>
                </a:ext>
              </a:extLst>
            </p:cNvPr>
            <p:cNvGrpSpPr/>
            <p:nvPr/>
          </p:nvGrpSpPr>
          <p:grpSpPr>
            <a:xfrm>
              <a:off x="549785" y="137659"/>
              <a:ext cx="1280639" cy="1351686"/>
              <a:chOff x="1203767" y="483243"/>
              <a:chExt cx="1516284" cy="180950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76FFF2B-1BC4-4A82-807D-6B62DE1CE2A4}"/>
                  </a:ext>
                </a:extLst>
              </p:cNvPr>
              <p:cNvGrpSpPr/>
              <p:nvPr/>
            </p:nvGrpSpPr>
            <p:grpSpPr>
              <a:xfrm>
                <a:off x="1203767" y="483243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1400DE3-029A-4980-9CED-97FAE2680C03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84DFDDB-D34A-4C1C-A950-58BCCE75430F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C3BAC85-E64E-4352-83ED-1BD8E90175E0}"/>
                  </a:ext>
                </a:extLst>
              </p:cNvPr>
              <p:cNvGrpSpPr/>
              <p:nvPr/>
            </p:nvGrpSpPr>
            <p:grpSpPr>
              <a:xfrm>
                <a:off x="1361955" y="637572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EED3A84-5DC3-4980-80B5-423D0E842488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ADB20C7-F4AB-4777-B544-F4A4DDC3A5E8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3717CAB-0002-4B4D-94C8-2F54EC33F1BE}"/>
                </a:ext>
              </a:extLst>
            </p:cNvPr>
            <p:cNvGrpSpPr/>
            <p:nvPr/>
          </p:nvGrpSpPr>
          <p:grpSpPr>
            <a:xfrm>
              <a:off x="603656" y="1701712"/>
              <a:ext cx="1212208" cy="1294045"/>
              <a:chOff x="1284790" y="560407"/>
              <a:chExt cx="1435261" cy="173234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004005-8FB2-40B7-A211-599F81DE3EB2}"/>
                  </a:ext>
                </a:extLst>
              </p:cNvPr>
              <p:cNvSpPr/>
              <p:nvPr/>
            </p:nvSpPr>
            <p:spPr>
              <a:xfrm>
                <a:off x="1284790" y="560407"/>
                <a:ext cx="1277073" cy="157801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0B1367E-78D4-4044-869C-BCF9E8821503}"/>
                  </a:ext>
                </a:extLst>
              </p:cNvPr>
              <p:cNvGrpSpPr/>
              <p:nvPr/>
            </p:nvGrpSpPr>
            <p:grpSpPr>
              <a:xfrm>
                <a:off x="1361955" y="637572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BCBE833-6D44-4F6B-BCCC-61C8D3151409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43AEF2F-0C65-4D44-9416-B078E43E92E5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05B3D59-5E76-4BE8-A509-ED978001020F}"/>
                </a:ext>
              </a:extLst>
            </p:cNvPr>
            <p:cNvGrpSpPr/>
            <p:nvPr/>
          </p:nvGrpSpPr>
          <p:grpSpPr>
            <a:xfrm>
              <a:off x="301293" y="4985590"/>
              <a:ext cx="1484227" cy="1554880"/>
              <a:chOff x="940438" y="2933521"/>
              <a:chExt cx="1484227" cy="155488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B80A836-7184-4EB9-BC6D-D177654EB983}"/>
                  </a:ext>
                </a:extLst>
              </p:cNvPr>
              <p:cNvGrpSpPr/>
              <p:nvPr/>
            </p:nvGrpSpPr>
            <p:grpSpPr>
              <a:xfrm>
                <a:off x="940438" y="2933521"/>
                <a:ext cx="1212208" cy="1294045"/>
                <a:chOff x="1284790" y="560407"/>
                <a:chExt cx="1435261" cy="1732344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E616DEC-0B3C-4586-9586-3AFA31348F5D}"/>
                    </a:ext>
                  </a:extLst>
                </p:cNvPr>
                <p:cNvSpPr/>
                <p:nvPr/>
              </p:nvSpPr>
              <p:spPr>
                <a:xfrm>
                  <a:off x="1284790" y="560407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953DD48C-5CA0-44AB-923E-02C7A2CCBC23}"/>
                    </a:ext>
                  </a:extLst>
                </p:cNvPr>
                <p:cNvGrpSpPr/>
                <p:nvPr/>
              </p:nvGrpSpPr>
              <p:grpSpPr>
                <a:xfrm>
                  <a:off x="1361955" y="637572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219853AF-7879-42A5-9B41-66F1D111C33B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178E1AE0-15A7-4C7C-9423-45A327466457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4389980-C90E-4300-905E-A8684E2C33FE}"/>
                  </a:ext>
                </a:extLst>
              </p:cNvPr>
              <p:cNvGrpSpPr/>
              <p:nvPr/>
            </p:nvGrpSpPr>
            <p:grpSpPr>
              <a:xfrm>
                <a:off x="1144026" y="3136715"/>
                <a:ext cx="1280639" cy="1351686"/>
                <a:chOff x="1203767" y="483243"/>
                <a:chExt cx="1516284" cy="1809508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0668E9A-6101-4564-A831-7A90B004FA9E}"/>
                    </a:ext>
                  </a:extLst>
                </p:cNvPr>
                <p:cNvGrpSpPr/>
                <p:nvPr/>
              </p:nvGrpSpPr>
              <p:grpSpPr>
                <a:xfrm>
                  <a:off x="1203767" y="483243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7A528381-8362-4D81-A51F-A425B9C1BC07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000DF8FA-4743-40E5-A57B-1CB83A197D20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9A39D76B-285D-478E-8234-F75EDDCB2EC5}"/>
                    </a:ext>
                  </a:extLst>
                </p:cNvPr>
                <p:cNvGrpSpPr/>
                <p:nvPr/>
              </p:nvGrpSpPr>
              <p:grpSpPr>
                <a:xfrm>
                  <a:off x="1361955" y="637572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3F15BEF-7190-41AA-885D-11AFCA6635D3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06A96CCE-EE52-4819-86E7-3586DF25E7E0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810B41F-0DB6-43C2-A841-27DD17B4602A}"/>
                </a:ext>
              </a:extLst>
            </p:cNvPr>
            <p:cNvGrpSpPr/>
            <p:nvPr/>
          </p:nvGrpSpPr>
          <p:grpSpPr>
            <a:xfrm>
              <a:off x="2564154" y="141781"/>
              <a:ext cx="1280639" cy="1351686"/>
              <a:chOff x="1203767" y="483243"/>
              <a:chExt cx="1516284" cy="180950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29FFAAE-8120-4D07-89CB-61CCE06338AC}"/>
                  </a:ext>
                </a:extLst>
              </p:cNvPr>
              <p:cNvGrpSpPr/>
              <p:nvPr/>
            </p:nvGrpSpPr>
            <p:grpSpPr>
              <a:xfrm>
                <a:off x="1203767" y="483243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C467E6AE-540C-4E35-83CC-1D5C78B1C09E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4D6C6920-3525-47F3-B0AB-A87217714C44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C7E45D3-1409-4D50-87D8-EBC156470A0E}"/>
                  </a:ext>
                </a:extLst>
              </p:cNvPr>
              <p:cNvGrpSpPr/>
              <p:nvPr/>
            </p:nvGrpSpPr>
            <p:grpSpPr>
              <a:xfrm>
                <a:off x="1361955" y="637572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3B94BAB-F24A-4792-9E1F-85AA0C00ACEC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D4073E8-B6F8-4BF3-ABE7-0179462D496E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D4358BF-2E0E-40F6-AA2D-D6C478676EE6}"/>
                </a:ext>
              </a:extLst>
            </p:cNvPr>
            <p:cNvGrpSpPr/>
            <p:nvPr/>
          </p:nvGrpSpPr>
          <p:grpSpPr>
            <a:xfrm>
              <a:off x="2571328" y="1735753"/>
              <a:ext cx="1280639" cy="1351686"/>
              <a:chOff x="1203767" y="483243"/>
              <a:chExt cx="1516284" cy="1809508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157D799B-6CDB-4F27-8030-FF293BDEB460}"/>
                  </a:ext>
                </a:extLst>
              </p:cNvPr>
              <p:cNvGrpSpPr/>
              <p:nvPr/>
            </p:nvGrpSpPr>
            <p:grpSpPr>
              <a:xfrm>
                <a:off x="1203767" y="483243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D4F7A40-E90F-43EB-9C53-66F85BFBEA41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8CACFBE-9037-4522-9F46-AEE157E6284C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F597BAE-F4AE-4D02-9A17-68099FAB3485}"/>
                  </a:ext>
                </a:extLst>
              </p:cNvPr>
              <p:cNvGrpSpPr/>
              <p:nvPr/>
            </p:nvGrpSpPr>
            <p:grpSpPr>
              <a:xfrm>
                <a:off x="1361955" y="637572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02D18EFA-A1A9-4AB0-8AD1-2941AEAD767B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81E8F1E2-8B27-429D-A0A4-3D350C33D0BF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2F63AC6-1E94-412E-A74A-67BCEEFFD259}"/>
                </a:ext>
              </a:extLst>
            </p:cNvPr>
            <p:cNvGrpSpPr/>
            <p:nvPr/>
          </p:nvGrpSpPr>
          <p:grpSpPr>
            <a:xfrm>
              <a:off x="2578608" y="3445012"/>
              <a:ext cx="1280639" cy="1351686"/>
              <a:chOff x="1203767" y="483243"/>
              <a:chExt cx="1516284" cy="1809508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CA4B2E40-DDB6-45F1-92B0-9C9A24E04C5F}"/>
                  </a:ext>
                </a:extLst>
              </p:cNvPr>
              <p:cNvGrpSpPr/>
              <p:nvPr/>
            </p:nvGrpSpPr>
            <p:grpSpPr>
              <a:xfrm>
                <a:off x="1203767" y="483243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C6DB740E-5662-4109-881C-C05EBF870363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035FACA-7245-49E7-918C-6AF1DBC75997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FF90836-3EE7-4F4A-91BC-903F96566F0F}"/>
                  </a:ext>
                </a:extLst>
              </p:cNvPr>
              <p:cNvGrpSpPr/>
              <p:nvPr/>
            </p:nvGrpSpPr>
            <p:grpSpPr>
              <a:xfrm>
                <a:off x="1361955" y="637572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CD66C468-7C6F-48D9-A700-B9832B1E4AA8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7B77EE87-4E5B-471B-9EB9-196F4254F60D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95B05CB-CD26-4586-AB59-CF73D2683D70}"/>
                </a:ext>
              </a:extLst>
            </p:cNvPr>
            <p:cNvGrpSpPr/>
            <p:nvPr/>
          </p:nvGrpSpPr>
          <p:grpSpPr>
            <a:xfrm>
              <a:off x="2594922" y="5116008"/>
              <a:ext cx="1280639" cy="1351686"/>
              <a:chOff x="1203767" y="483243"/>
              <a:chExt cx="1516284" cy="1809508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C098293-6E0F-4F0A-B987-1D26DFF52E08}"/>
                  </a:ext>
                </a:extLst>
              </p:cNvPr>
              <p:cNvGrpSpPr/>
              <p:nvPr/>
            </p:nvGrpSpPr>
            <p:grpSpPr>
              <a:xfrm>
                <a:off x="1203767" y="483243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A001AD6F-546D-491F-904D-E52D82892E97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F8A2A324-6119-4404-832E-7D9C291B2A33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727A05E-C991-4D91-8812-0544F4E5E4CA}"/>
                  </a:ext>
                </a:extLst>
              </p:cNvPr>
              <p:cNvGrpSpPr/>
              <p:nvPr/>
            </p:nvGrpSpPr>
            <p:grpSpPr>
              <a:xfrm>
                <a:off x="1361955" y="637572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6C2DCA8-1DED-4D5A-8108-E32CCED6CFAD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438E9F3-865D-4B7A-9BEA-D13C9F793FBB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5C70889-9ED3-4217-8582-3D5EA997B68A}"/>
                </a:ext>
              </a:extLst>
            </p:cNvPr>
            <p:cNvCxnSpPr>
              <a:cxnSpLocks/>
              <a:stCxn id="114" idx="3"/>
              <a:endCxn id="173" idx="1"/>
            </p:cNvCxnSpPr>
            <p:nvPr/>
          </p:nvCxnSpPr>
          <p:spPr>
            <a:xfrm>
              <a:off x="3844793" y="904086"/>
              <a:ext cx="729990" cy="2293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E717CD5E-76D0-4494-9E1C-DBC0ECF7A096}"/>
                </a:ext>
              </a:extLst>
            </p:cNvPr>
            <p:cNvCxnSpPr>
              <a:cxnSpLocks/>
            </p:cNvCxnSpPr>
            <p:nvPr/>
          </p:nvCxnSpPr>
          <p:spPr>
            <a:xfrm>
              <a:off x="1823144" y="2425981"/>
              <a:ext cx="9056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FA773D00-5B06-4006-9C93-20D1CF79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2964" y="3029798"/>
              <a:ext cx="1207628" cy="806230"/>
            </a:xfrm>
            <a:prstGeom prst="rect">
              <a:avLst/>
            </a:prstGeom>
          </p:spPr>
        </p:pic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8302399-777D-42A1-A8DE-3089C5A3EFD1}"/>
                </a:ext>
              </a:extLst>
            </p:cNvPr>
            <p:cNvCxnSpPr>
              <a:cxnSpLocks/>
            </p:cNvCxnSpPr>
            <p:nvPr/>
          </p:nvCxnSpPr>
          <p:spPr>
            <a:xfrm>
              <a:off x="1832493" y="4093521"/>
              <a:ext cx="9056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672E1D7-6BEB-4C19-BCA4-346317E2A027}"/>
                </a:ext>
              </a:extLst>
            </p:cNvPr>
            <p:cNvGrpSpPr/>
            <p:nvPr/>
          </p:nvGrpSpPr>
          <p:grpSpPr>
            <a:xfrm>
              <a:off x="2060902" y="3888862"/>
              <a:ext cx="423875" cy="409315"/>
              <a:chOff x="5680428" y="1749685"/>
              <a:chExt cx="1272383" cy="1228676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B8F57296-A4E4-45FC-AE47-61DFD062F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80428" y="1876558"/>
                <a:ext cx="1272383" cy="849460"/>
              </a:xfrm>
              <a:prstGeom prst="rect">
                <a:avLst/>
              </a:prstGeom>
            </p:spPr>
          </p:pic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256B3823-94B6-4D0F-AF23-D8C527D50CA7}"/>
                  </a:ext>
                </a:extLst>
              </p:cNvPr>
              <p:cNvSpPr/>
              <p:nvPr/>
            </p:nvSpPr>
            <p:spPr>
              <a:xfrm>
                <a:off x="5702281" y="1749685"/>
                <a:ext cx="1228676" cy="12286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C4E64EF-6D80-4ADC-85DB-DDB742C68927}"/>
                </a:ext>
              </a:extLst>
            </p:cNvPr>
            <p:cNvCxnSpPr>
              <a:cxnSpLocks/>
            </p:cNvCxnSpPr>
            <p:nvPr/>
          </p:nvCxnSpPr>
          <p:spPr>
            <a:xfrm>
              <a:off x="1798277" y="5910048"/>
              <a:ext cx="9056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347F412-C587-489C-B13F-1F01346A752B}"/>
                </a:ext>
              </a:extLst>
            </p:cNvPr>
            <p:cNvGrpSpPr/>
            <p:nvPr/>
          </p:nvGrpSpPr>
          <p:grpSpPr>
            <a:xfrm>
              <a:off x="2026686" y="5705389"/>
              <a:ext cx="423875" cy="409315"/>
              <a:chOff x="5680428" y="1749685"/>
              <a:chExt cx="1272383" cy="1228676"/>
            </a:xfrm>
          </p:grpSpPr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7234B126-3DA1-4ED2-A811-CA13248E7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80428" y="1876558"/>
                <a:ext cx="1272383" cy="849460"/>
              </a:xfrm>
              <a:prstGeom prst="rect">
                <a:avLst/>
              </a:prstGeom>
            </p:spPr>
          </p:pic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6F225-B1BB-4186-82EF-170B9A553339}"/>
                  </a:ext>
                </a:extLst>
              </p:cNvPr>
              <p:cNvSpPr/>
              <p:nvPr/>
            </p:nvSpPr>
            <p:spPr>
              <a:xfrm>
                <a:off x="5702281" y="1749685"/>
                <a:ext cx="1228676" cy="12286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FEF9320-8C63-48C6-A29F-0598C2B2C4B6}"/>
                </a:ext>
              </a:extLst>
            </p:cNvPr>
            <p:cNvGrpSpPr/>
            <p:nvPr/>
          </p:nvGrpSpPr>
          <p:grpSpPr>
            <a:xfrm>
              <a:off x="517638" y="3274865"/>
              <a:ext cx="1280639" cy="1351686"/>
              <a:chOff x="1203767" y="483243"/>
              <a:chExt cx="1516284" cy="1809508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B11724F-CAB7-4E2A-A826-C58DD739F03A}"/>
                  </a:ext>
                </a:extLst>
              </p:cNvPr>
              <p:cNvGrpSpPr/>
              <p:nvPr/>
            </p:nvGrpSpPr>
            <p:grpSpPr>
              <a:xfrm>
                <a:off x="1203767" y="483243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65F7F929-0712-482C-9E66-91FC38048B99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56E587B-9C88-48F0-A8EF-F95C7E430FEA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A1EC7D38-015F-43AA-8ECF-E0376E32DB15}"/>
                  </a:ext>
                </a:extLst>
              </p:cNvPr>
              <p:cNvGrpSpPr/>
              <p:nvPr/>
            </p:nvGrpSpPr>
            <p:grpSpPr>
              <a:xfrm>
                <a:off x="1361955" y="637572"/>
                <a:ext cx="1358096" cy="1655179"/>
                <a:chOff x="1350380" y="2635170"/>
                <a:chExt cx="1358096" cy="1655179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934197DB-A97A-432A-9649-DD29A4326874}"/>
                    </a:ext>
                  </a:extLst>
                </p:cNvPr>
                <p:cNvSpPr/>
                <p:nvPr/>
              </p:nvSpPr>
              <p:spPr>
                <a:xfrm>
                  <a:off x="1350380" y="2635170"/>
                  <a:ext cx="1277073" cy="1578015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83A095E6-9E39-45A6-88AB-C832FD7C758B}"/>
                    </a:ext>
                  </a:extLst>
                </p:cNvPr>
                <p:cNvSpPr/>
                <p:nvPr/>
              </p:nvSpPr>
              <p:spPr>
                <a:xfrm>
                  <a:off x="1431403" y="2712334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D28BA5C5-4B8A-4250-97CA-9D9344267040}"/>
                </a:ext>
              </a:extLst>
            </p:cNvPr>
            <p:cNvGrpSpPr/>
            <p:nvPr/>
          </p:nvGrpSpPr>
          <p:grpSpPr>
            <a:xfrm>
              <a:off x="4574783" y="2608384"/>
              <a:ext cx="1484227" cy="1554880"/>
              <a:chOff x="940438" y="2933521"/>
              <a:chExt cx="1484227" cy="155488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41E10485-9F2E-4395-B271-0FB9266BFBBD}"/>
                  </a:ext>
                </a:extLst>
              </p:cNvPr>
              <p:cNvGrpSpPr/>
              <p:nvPr/>
            </p:nvGrpSpPr>
            <p:grpSpPr>
              <a:xfrm>
                <a:off x="940438" y="2933521"/>
                <a:ext cx="1212208" cy="1294045"/>
                <a:chOff x="1284790" y="560407"/>
                <a:chExt cx="1435261" cy="173234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CBCEE010-A984-4A30-BC1E-83F2C375A5C2}"/>
                    </a:ext>
                  </a:extLst>
                </p:cNvPr>
                <p:cNvSpPr/>
                <p:nvPr/>
              </p:nvSpPr>
              <p:spPr>
                <a:xfrm>
                  <a:off x="1284790" y="560407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DD52F41E-256B-4BCB-A6D8-4947FD5D68E1}"/>
                    </a:ext>
                  </a:extLst>
                </p:cNvPr>
                <p:cNvGrpSpPr/>
                <p:nvPr/>
              </p:nvGrpSpPr>
              <p:grpSpPr>
                <a:xfrm>
                  <a:off x="1361955" y="637572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61B8EF5A-F7E2-4033-AED8-B5C5A6384F09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F42D9D18-B3F2-4812-955D-FC1F1CD291B5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8B26045F-D079-4451-A67E-E2D74E6FFE26}"/>
                  </a:ext>
                </a:extLst>
              </p:cNvPr>
              <p:cNvGrpSpPr/>
              <p:nvPr/>
            </p:nvGrpSpPr>
            <p:grpSpPr>
              <a:xfrm>
                <a:off x="1144026" y="3136715"/>
                <a:ext cx="1280639" cy="1351686"/>
                <a:chOff x="1203767" y="483243"/>
                <a:chExt cx="1516284" cy="1809508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EE9FFFC2-1E15-403B-8117-3E86AEE4694B}"/>
                    </a:ext>
                  </a:extLst>
                </p:cNvPr>
                <p:cNvGrpSpPr/>
                <p:nvPr/>
              </p:nvGrpSpPr>
              <p:grpSpPr>
                <a:xfrm>
                  <a:off x="1203767" y="483243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F73ACBED-3DB5-4E11-9EF8-DA4D14F75E94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2C4FF904-D47A-4E49-96FE-804BB6586D8A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0710935-C7A7-43BC-BD8A-8675840008AF}"/>
                    </a:ext>
                  </a:extLst>
                </p:cNvPr>
                <p:cNvGrpSpPr/>
                <p:nvPr/>
              </p:nvGrpSpPr>
              <p:grpSpPr>
                <a:xfrm>
                  <a:off x="1361955" y="637572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EED1447B-156A-4E7C-882E-576A158E9304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57E0A0CD-A509-4D1B-9630-575CE8D69556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EF85A1C-E3A9-4845-84B0-F9E98EE83D0F}"/>
                </a:ext>
              </a:extLst>
            </p:cNvPr>
            <p:cNvGrpSpPr/>
            <p:nvPr/>
          </p:nvGrpSpPr>
          <p:grpSpPr>
            <a:xfrm>
              <a:off x="6713764" y="3088113"/>
              <a:ext cx="1038910" cy="1089670"/>
              <a:chOff x="940438" y="2933521"/>
              <a:chExt cx="1484227" cy="1554880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F0533946-DA2C-4E7E-BF48-E587B84865B5}"/>
                  </a:ext>
                </a:extLst>
              </p:cNvPr>
              <p:cNvGrpSpPr/>
              <p:nvPr/>
            </p:nvGrpSpPr>
            <p:grpSpPr>
              <a:xfrm>
                <a:off x="940438" y="2933521"/>
                <a:ext cx="1212208" cy="1294045"/>
                <a:chOff x="1284790" y="560407"/>
                <a:chExt cx="1435261" cy="173234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4981866D-950F-460E-85D2-4515FDE32575}"/>
                    </a:ext>
                  </a:extLst>
                </p:cNvPr>
                <p:cNvSpPr/>
                <p:nvPr/>
              </p:nvSpPr>
              <p:spPr>
                <a:xfrm>
                  <a:off x="1284790" y="560407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C96F0886-F9E3-4364-8251-57FC5B902380}"/>
                    </a:ext>
                  </a:extLst>
                </p:cNvPr>
                <p:cNvGrpSpPr/>
                <p:nvPr/>
              </p:nvGrpSpPr>
              <p:grpSpPr>
                <a:xfrm>
                  <a:off x="1361955" y="637572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718DB291-9EF5-422A-B6BE-9C664D36DA56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4F89A230-507B-414C-8CA6-F48482EFFA51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9CBAA6D7-2E41-46B7-8B9A-35EA3F385410}"/>
                  </a:ext>
                </a:extLst>
              </p:cNvPr>
              <p:cNvGrpSpPr/>
              <p:nvPr/>
            </p:nvGrpSpPr>
            <p:grpSpPr>
              <a:xfrm>
                <a:off x="1144026" y="3136715"/>
                <a:ext cx="1280639" cy="1351686"/>
                <a:chOff x="1203767" y="483243"/>
                <a:chExt cx="1516284" cy="1809508"/>
              </a:xfrm>
            </p:grpSpPr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FD5B2F23-2F4F-4E1C-8AD8-EDD1167CC99E}"/>
                    </a:ext>
                  </a:extLst>
                </p:cNvPr>
                <p:cNvGrpSpPr/>
                <p:nvPr/>
              </p:nvGrpSpPr>
              <p:grpSpPr>
                <a:xfrm>
                  <a:off x="1203767" y="483243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E90DC04A-1D92-475F-8FE7-4CFFB26E04C2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337B8291-212D-4260-9CAD-8C9455CC27AB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F8B626B-C84E-4304-AFFA-995A2D75311F}"/>
                    </a:ext>
                  </a:extLst>
                </p:cNvPr>
                <p:cNvGrpSpPr/>
                <p:nvPr/>
              </p:nvGrpSpPr>
              <p:grpSpPr>
                <a:xfrm>
                  <a:off x="1361955" y="637572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ECB0CA8A-477A-4700-87C8-7EA17B1DB653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F509DFC9-63D4-4D7E-BB52-D90F5EA1EA15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5CF2EB0-0126-4141-9BD6-E7AFDBF016DC}"/>
                </a:ext>
              </a:extLst>
            </p:cNvPr>
            <p:cNvGrpSpPr/>
            <p:nvPr/>
          </p:nvGrpSpPr>
          <p:grpSpPr>
            <a:xfrm>
              <a:off x="8320981" y="3220018"/>
              <a:ext cx="768936" cy="821868"/>
              <a:chOff x="940438" y="2933521"/>
              <a:chExt cx="1484227" cy="1554880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C6908370-AF53-4443-B68E-E559D1C54F52}"/>
                  </a:ext>
                </a:extLst>
              </p:cNvPr>
              <p:cNvGrpSpPr/>
              <p:nvPr/>
            </p:nvGrpSpPr>
            <p:grpSpPr>
              <a:xfrm>
                <a:off x="940438" y="2933521"/>
                <a:ext cx="1212208" cy="1294045"/>
                <a:chOff x="1284790" y="560407"/>
                <a:chExt cx="1435261" cy="1732344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974AEA7E-57F1-4FD5-9522-B2B691FD368C}"/>
                    </a:ext>
                  </a:extLst>
                </p:cNvPr>
                <p:cNvSpPr/>
                <p:nvPr/>
              </p:nvSpPr>
              <p:spPr>
                <a:xfrm>
                  <a:off x="1284790" y="560407"/>
                  <a:ext cx="1277073" cy="157801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6F6F3F59-473E-449A-8D9F-B8F30CA10754}"/>
                    </a:ext>
                  </a:extLst>
                </p:cNvPr>
                <p:cNvGrpSpPr/>
                <p:nvPr/>
              </p:nvGrpSpPr>
              <p:grpSpPr>
                <a:xfrm>
                  <a:off x="1361955" y="637572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23282C48-60A9-44A7-8173-E11AB2587153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4025CF1E-9D5F-4C65-B15A-C2F20CA689D7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60AD6172-64C5-4013-BBDF-2AB7850A5730}"/>
                  </a:ext>
                </a:extLst>
              </p:cNvPr>
              <p:cNvGrpSpPr/>
              <p:nvPr/>
            </p:nvGrpSpPr>
            <p:grpSpPr>
              <a:xfrm>
                <a:off x="1144026" y="3136715"/>
                <a:ext cx="1280639" cy="1351686"/>
                <a:chOff x="1203767" y="483243"/>
                <a:chExt cx="1516284" cy="1809508"/>
              </a:xfrm>
            </p:grpSpPr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021A2DF-D508-4602-8BF7-E1907D9077BC}"/>
                    </a:ext>
                  </a:extLst>
                </p:cNvPr>
                <p:cNvGrpSpPr/>
                <p:nvPr/>
              </p:nvGrpSpPr>
              <p:grpSpPr>
                <a:xfrm>
                  <a:off x="1203767" y="483243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06DE5880-E8DD-4658-81F9-DDA49C9CC529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C079C334-E41D-4A05-BDBE-A9A6BACAED04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1A4B76B-EFFB-45CA-BE01-9B57EF38A5FD}"/>
                    </a:ext>
                  </a:extLst>
                </p:cNvPr>
                <p:cNvGrpSpPr/>
                <p:nvPr/>
              </p:nvGrpSpPr>
              <p:grpSpPr>
                <a:xfrm>
                  <a:off x="1361955" y="637572"/>
                  <a:ext cx="1358096" cy="1655179"/>
                  <a:chOff x="1350380" y="2635170"/>
                  <a:chExt cx="1358096" cy="1655179"/>
                </a:xfrm>
              </p:grpSpPr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5E394B34-C747-4A0B-92FF-8C03FC2C2E96}"/>
                      </a:ext>
                    </a:extLst>
                  </p:cNvPr>
                  <p:cNvSpPr/>
                  <p:nvPr/>
                </p:nvSpPr>
                <p:spPr>
                  <a:xfrm>
                    <a:off x="1350380" y="2635170"/>
                    <a:ext cx="1277073" cy="157801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6D076F55-C939-419F-99F9-6AE1074413F6}"/>
                      </a:ext>
                    </a:extLst>
                  </p:cNvPr>
                  <p:cNvSpPr/>
                  <p:nvPr/>
                </p:nvSpPr>
                <p:spPr>
                  <a:xfrm>
                    <a:off x="1431403" y="2712334"/>
                    <a:ext cx="1277073" cy="157801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6A121C57-8B5A-49A1-BBAA-B260F661C782}"/>
                </a:ext>
              </a:extLst>
            </p:cNvPr>
            <p:cNvSpPr/>
            <p:nvPr/>
          </p:nvSpPr>
          <p:spPr>
            <a:xfrm>
              <a:off x="9656537" y="2035811"/>
              <a:ext cx="147204" cy="31601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23537DE-0AC3-4407-8635-21A05B2F68CC}"/>
                </a:ext>
              </a:extLst>
            </p:cNvPr>
            <p:cNvCxnSpPr>
              <a:stCxn id="121" idx="3"/>
              <a:endCxn id="173" idx="1"/>
            </p:cNvCxnSpPr>
            <p:nvPr/>
          </p:nvCxnSpPr>
          <p:spPr>
            <a:xfrm>
              <a:off x="3851967" y="2498058"/>
              <a:ext cx="722816" cy="6997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30D71BE0-4410-4ABE-A7A8-719554A6EA01}"/>
                </a:ext>
              </a:extLst>
            </p:cNvPr>
            <p:cNvCxnSpPr>
              <a:stCxn id="128" idx="3"/>
              <a:endCxn id="173" idx="1"/>
            </p:cNvCxnSpPr>
            <p:nvPr/>
          </p:nvCxnSpPr>
          <p:spPr>
            <a:xfrm flipV="1">
              <a:off x="3859247" y="3197766"/>
              <a:ext cx="715536" cy="1009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065E08E-0408-4369-B048-0FF92437FC15}"/>
                </a:ext>
              </a:extLst>
            </p:cNvPr>
            <p:cNvCxnSpPr>
              <a:stCxn id="135" idx="3"/>
              <a:endCxn id="173" idx="1"/>
            </p:cNvCxnSpPr>
            <p:nvPr/>
          </p:nvCxnSpPr>
          <p:spPr>
            <a:xfrm flipV="1">
              <a:off x="3875561" y="3197766"/>
              <a:ext cx="699222" cy="268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7EE4327-D521-416A-9EEB-5BB25193C089}"/>
                </a:ext>
              </a:extLst>
            </p:cNvPr>
            <p:cNvCxnSpPr>
              <a:cxnSpLocks/>
            </p:cNvCxnSpPr>
            <p:nvPr/>
          </p:nvCxnSpPr>
          <p:spPr>
            <a:xfrm>
              <a:off x="1791114" y="904727"/>
              <a:ext cx="9056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1A3902F-68B4-4BEF-BC25-3B3781D4F883}"/>
                </a:ext>
              </a:extLst>
            </p:cNvPr>
            <p:cNvGrpSpPr/>
            <p:nvPr/>
          </p:nvGrpSpPr>
          <p:grpSpPr>
            <a:xfrm>
              <a:off x="2019523" y="700068"/>
              <a:ext cx="423875" cy="409315"/>
              <a:chOff x="5680428" y="1749685"/>
              <a:chExt cx="1272383" cy="1228676"/>
            </a:xfrm>
          </p:grpSpPr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FB092BAD-2A49-4416-A6FD-B3AD4463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80428" y="1876558"/>
                <a:ext cx="1272383" cy="849460"/>
              </a:xfrm>
              <a:prstGeom prst="rect">
                <a:avLst/>
              </a:prstGeom>
            </p:spPr>
          </p:pic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8C30B5AD-1866-425E-B3AA-F963638F4176}"/>
                  </a:ext>
                </a:extLst>
              </p:cNvPr>
              <p:cNvSpPr/>
              <p:nvPr/>
            </p:nvSpPr>
            <p:spPr>
              <a:xfrm>
                <a:off x="5702281" y="1749685"/>
                <a:ext cx="1228676" cy="12286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A320F8AC-0C0B-4535-A03D-9CFA43A7ADA7}"/>
                </a:ext>
              </a:extLst>
            </p:cNvPr>
            <p:cNvGrpSpPr/>
            <p:nvPr/>
          </p:nvGrpSpPr>
          <p:grpSpPr>
            <a:xfrm>
              <a:off x="3919328" y="1525625"/>
              <a:ext cx="423875" cy="417995"/>
              <a:chOff x="5819765" y="1111764"/>
              <a:chExt cx="423875" cy="417995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C71A4141-286D-4AC2-8FE5-7B1BA88D6AFC}"/>
                  </a:ext>
                </a:extLst>
              </p:cNvPr>
              <p:cNvSpPr/>
              <p:nvPr/>
            </p:nvSpPr>
            <p:spPr>
              <a:xfrm>
                <a:off x="5825645" y="1111764"/>
                <a:ext cx="417995" cy="4179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56568957-0D36-4402-94DE-82161A92C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819765" y="1156499"/>
                <a:ext cx="423875" cy="282985"/>
              </a:xfrm>
              <a:prstGeom prst="rect">
                <a:avLst/>
              </a:prstGeom>
            </p:spPr>
          </p:pic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F23A2B-AAD5-48CD-B974-5714D20CEC4B}"/>
                </a:ext>
              </a:extLst>
            </p:cNvPr>
            <p:cNvGrpSpPr/>
            <p:nvPr/>
          </p:nvGrpSpPr>
          <p:grpSpPr>
            <a:xfrm>
              <a:off x="3919329" y="2535176"/>
              <a:ext cx="423875" cy="417995"/>
              <a:chOff x="5819765" y="1111764"/>
              <a:chExt cx="423875" cy="417995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1DCF2EDD-F804-437C-B488-33ABC92D4E20}"/>
                  </a:ext>
                </a:extLst>
              </p:cNvPr>
              <p:cNvSpPr/>
              <p:nvPr/>
            </p:nvSpPr>
            <p:spPr>
              <a:xfrm>
                <a:off x="5825645" y="1111764"/>
                <a:ext cx="417995" cy="4179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0C25BED9-440D-40CD-9BF2-5A16A0657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819765" y="1156499"/>
                <a:ext cx="423875" cy="282985"/>
              </a:xfrm>
              <a:prstGeom prst="rect">
                <a:avLst/>
              </a:prstGeom>
            </p:spPr>
          </p:pic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C904ACB0-FE8F-4BB6-986E-557DC6AA17A8}"/>
                </a:ext>
              </a:extLst>
            </p:cNvPr>
            <p:cNvGrpSpPr/>
            <p:nvPr/>
          </p:nvGrpSpPr>
          <p:grpSpPr>
            <a:xfrm>
              <a:off x="3944497" y="3572346"/>
              <a:ext cx="423875" cy="417995"/>
              <a:chOff x="5819765" y="1111764"/>
              <a:chExt cx="423875" cy="417995"/>
            </a:xfrm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F3C700C6-C2A7-44E0-857A-1B7E87ED3849}"/>
                  </a:ext>
                </a:extLst>
              </p:cNvPr>
              <p:cNvSpPr/>
              <p:nvPr/>
            </p:nvSpPr>
            <p:spPr>
              <a:xfrm>
                <a:off x="5825645" y="1111764"/>
                <a:ext cx="417995" cy="4179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4AA0475E-CDB0-43F0-B0B3-D06688AE7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819765" y="1156499"/>
                <a:ext cx="423875" cy="282985"/>
              </a:xfrm>
              <a:prstGeom prst="rect">
                <a:avLst/>
              </a:prstGeom>
            </p:spPr>
          </p:pic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54C3FE8A-5353-4B2D-A30E-B6CFFBD2A84A}"/>
                </a:ext>
              </a:extLst>
            </p:cNvPr>
            <p:cNvGrpSpPr/>
            <p:nvPr/>
          </p:nvGrpSpPr>
          <p:grpSpPr>
            <a:xfrm>
              <a:off x="3941180" y="4505464"/>
              <a:ext cx="423875" cy="417995"/>
              <a:chOff x="5819765" y="1111764"/>
              <a:chExt cx="423875" cy="417995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D6212E0C-CF8F-4228-8C1B-18FB0C84623F}"/>
                  </a:ext>
                </a:extLst>
              </p:cNvPr>
              <p:cNvSpPr/>
              <p:nvPr/>
            </p:nvSpPr>
            <p:spPr>
              <a:xfrm>
                <a:off x="5825645" y="1111764"/>
                <a:ext cx="417995" cy="4179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33A0FD97-8560-4D00-84E5-A7460F226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819765" y="1156499"/>
                <a:ext cx="423875" cy="282985"/>
              </a:xfrm>
              <a:prstGeom prst="rect">
                <a:avLst/>
              </a:prstGeom>
            </p:spPr>
          </p:pic>
        </p:grp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A36DE70F-0B72-4DF6-9582-F53C2B55769E}"/>
                </a:ext>
              </a:extLst>
            </p:cNvPr>
            <p:cNvCxnSpPr>
              <a:cxnSpLocks/>
              <a:stCxn id="170" idx="3"/>
            </p:cNvCxnSpPr>
            <p:nvPr/>
          </p:nvCxnSpPr>
          <p:spPr>
            <a:xfrm>
              <a:off x="6059010" y="3573883"/>
              <a:ext cx="6623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F1934912-D3D8-4FB5-964E-648874D3BC29}"/>
                </a:ext>
              </a:extLst>
            </p:cNvPr>
            <p:cNvCxnSpPr>
              <a:cxnSpLocks/>
            </p:cNvCxnSpPr>
            <p:nvPr/>
          </p:nvCxnSpPr>
          <p:spPr>
            <a:xfrm>
              <a:off x="7735619" y="3615900"/>
              <a:ext cx="605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D40739CD-4363-4DC1-80DF-D4122CB67B3B}"/>
                </a:ext>
              </a:extLst>
            </p:cNvPr>
            <p:cNvGrpSpPr/>
            <p:nvPr/>
          </p:nvGrpSpPr>
          <p:grpSpPr>
            <a:xfrm>
              <a:off x="6219898" y="3369481"/>
              <a:ext cx="423875" cy="409315"/>
              <a:chOff x="5680428" y="1749685"/>
              <a:chExt cx="1272383" cy="1228676"/>
            </a:xfrm>
          </p:grpSpPr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D56FE4C5-82AE-45F4-9009-54F313504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80428" y="1876558"/>
                <a:ext cx="1272383" cy="849460"/>
              </a:xfrm>
              <a:prstGeom prst="rect">
                <a:avLst/>
              </a:prstGeom>
            </p:spPr>
          </p:pic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244C1C5D-3CBA-4278-8345-172DADA1D196}"/>
                  </a:ext>
                </a:extLst>
              </p:cNvPr>
              <p:cNvSpPr/>
              <p:nvPr/>
            </p:nvSpPr>
            <p:spPr>
              <a:xfrm>
                <a:off x="5702281" y="1749685"/>
                <a:ext cx="1228676" cy="12286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AFFF0242-1F42-4B4D-95B7-F22156F4EE44}"/>
                </a:ext>
              </a:extLst>
            </p:cNvPr>
            <p:cNvGrpSpPr/>
            <p:nvPr/>
          </p:nvGrpSpPr>
          <p:grpSpPr>
            <a:xfrm>
              <a:off x="7811856" y="3385824"/>
              <a:ext cx="423875" cy="409315"/>
              <a:chOff x="5680428" y="1749685"/>
              <a:chExt cx="1272383" cy="1228676"/>
            </a:xfrm>
          </p:grpSpPr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99B39FF9-8BA8-4CDE-9968-569C5CBB5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80428" y="1876558"/>
                <a:ext cx="1272383" cy="849460"/>
              </a:xfrm>
              <a:prstGeom prst="rect">
                <a:avLst/>
              </a:prstGeom>
            </p:spPr>
          </p:pic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6CA27324-81EF-4425-8F3A-22BA4C5919A6}"/>
                  </a:ext>
                </a:extLst>
              </p:cNvPr>
              <p:cNvSpPr/>
              <p:nvPr/>
            </p:nvSpPr>
            <p:spPr>
              <a:xfrm>
                <a:off x="5702281" y="1749685"/>
                <a:ext cx="1228676" cy="12286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B4FECEA4-5986-4922-A47E-66238AA32017}"/>
                </a:ext>
              </a:extLst>
            </p:cNvPr>
            <p:cNvCxnSpPr>
              <a:cxnSpLocks/>
            </p:cNvCxnSpPr>
            <p:nvPr/>
          </p:nvCxnSpPr>
          <p:spPr>
            <a:xfrm>
              <a:off x="9089917" y="3638952"/>
              <a:ext cx="590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F4E69EF3-D508-4853-8B02-B9694E9FF046}"/>
                </a:ext>
              </a:extLst>
            </p:cNvPr>
            <p:cNvGrpSpPr/>
            <p:nvPr/>
          </p:nvGrpSpPr>
          <p:grpSpPr>
            <a:xfrm>
              <a:off x="9128559" y="3446416"/>
              <a:ext cx="423875" cy="409315"/>
              <a:chOff x="5680428" y="1749685"/>
              <a:chExt cx="1272383" cy="1228676"/>
            </a:xfrm>
          </p:grpSpPr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7BF32C0B-412D-4D73-B952-51B4DE714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80428" y="1876558"/>
                <a:ext cx="1272383" cy="849460"/>
              </a:xfrm>
              <a:prstGeom prst="rect">
                <a:avLst/>
              </a:prstGeom>
            </p:spPr>
          </p:pic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CEB01A67-AE5F-4DE5-8A3F-1D143D25BF77}"/>
                  </a:ext>
                </a:extLst>
              </p:cNvPr>
              <p:cNvSpPr/>
              <p:nvPr/>
            </p:nvSpPr>
            <p:spPr>
              <a:xfrm>
                <a:off x="5702281" y="1749685"/>
                <a:ext cx="1228676" cy="12286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875EE891-4F1D-44E1-8BF9-98DF754461CA}"/>
                </a:ext>
              </a:extLst>
            </p:cNvPr>
            <p:cNvCxnSpPr>
              <a:cxnSpLocks/>
              <a:stCxn id="207" idx="3"/>
            </p:cNvCxnSpPr>
            <p:nvPr/>
          </p:nvCxnSpPr>
          <p:spPr>
            <a:xfrm>
              <a:off x="9803741" y="3615900"/>
              <a:ext cx="573235" cy="849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FAFC36EB-DE50-4CD5-A021-71F2BC63997A}"/>
                </a:ext>
              </a:extLst>
            </p:cNvPr>
            <p:cNvGrpSpPr/>
            <p:nvPr/>
          </p:nvGrpSpPr>
          <p:grpSpPr>
            <a:xfrm>
              <a:off x="9864276" y="3849176"/>
              <a:ext cx="423875" cy="409315"/>
              <a:chOff x="5680428" y="1749685"/>
              <a:chExt cx="1272383" cy="1228676"/>
            </a:xfrm>
          </p:grpSpPr>
          <p:pic>
            <p:nvPicPr>
              <p:cNvPr id="266" name="Picture 265">
                <a:extLst>
                  <a:ext uri="{FF2B5EF4-FFF2-40B4-BE49-F238E27FC236}">
                    <a16:creationId xmlns:a16="http://schemas.microsoft.com/office/drawing/2014/main" id="{62583E82-C497-469A-8B00-70BDF4EED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80428" y="1876558"/>
                <a:ext cx="1272383" cy="849460"/>
              </a:xfrm>
              <a:prstGeom prst="rect">
                <a:avLst/>
              </a:prstGeom>
            </p:spPr>
          </p:pic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A4CEB5B6-FFBD-4F8C-A1C3-D23B1659AA9B}"/>
                  </a:ext>
                </a:extLst>
              </p:cNvPr>
              <p:cNvSpPr/>
              <p:nvPr/>
            </p:nvSpPr>
            <p:spPr>
              <a:xfrm>
                <a:off x="5702281" y="1749685"/>
                <a:ext cx="1228676" cy="12286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85E38F9-2619-4E58-9F60-4603515498FC}"/>
                </a:ext>
              </a:extLst>
            </p:cNvPr>
            <p:cNvSpPr txBox="1"/>
            <p:nvPr/>
          </p:nvSpPr>
          <p:spPr>
            <a:xfrm>
              <a:off x="573312" y="1405371"/>
              <a:ext cx="1728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EVI2 11*6*4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F3189D1-60C4-43BA-ABCA-62E976B1F14B}"/>
                </a:ext>
              </a:extLst>
            </p:cNvPr>
            <p:cNvSpPr txBox="1"/>
            <p:nvPr/>
          </p:nvSpPr>
          <p:spPr>
            <a:xfrm>
              <a:off x="459548" y="2957975"/>
              <a:ext cx="19491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Heat-related 11*6*4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08BCE4A7-91A2-4DE2-B22E-D99D02BB6DD7}"/>
                </a:ext>
              </a:extLst>
            </p:cNvPr>
            <p:cNvSpPr txBox="1"/>
            <p:nvPr/>
          </p:nvSpPr>
          <p:spPr>
            <a:xfrm>
              <a:off x="522140" y="6462716"/>
              <a:ext cx="1728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Soil 11*6*30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9BE9B4B2-DFE5-4080-9701-24D04257BB63}"/>
                </a:ext>
              </a:extLst>
            </p:cNvPr>
            <p:cNvSpPr txBox="1"/>
            <p:nvPr/>
          </p:nvSpPr>
          <p:spPr>
            <a:xfrm>
              <a:off x="441393" y="4628089"/>
              <a:ext cx="2178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Water-related 11*6*9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F94EAA74-05F9-456B-8591-40980B4D3D1B}"/>
                </a:ext>
              </a:extLst>
            </p:cNvPr>
            <p:cNvSpPr txBox="1"/>
            <p:nvPr/>
          </p:nvSpPr>
          <p:spPr>
            <a:xfrm>
              <a:off x="2632585" y="6436746"/>
              <a:ext cx="17706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CONV Block 4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7A235FA-2319-42A3-9032-D2B39E382451}"/>
                </a:ext>
              </a:extLst>
            </p:cNvPr>
            <p:cNvSpPr txBox="1"/>
            <p:nvPr/>
          </p:nvSpPr>
          <p:spPr>
            <a:xfrm>
              <a:off x="2585888" y="1473691"/>
              <a:ext cx="1588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CONV Block 1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EFE6DD87-EBBB-4F4D-8CAB-04160ED569BB}"/>
                </a:ext>
              </a:extLst>
            </p:cNvPr>
            <p:cNvSpPr txBox="1"/>
            <p:nvPr/>
          </p:nvSpPr>
          <p:spPr>
            <a:xfrm>
              <a:off x="2571328" y="3067083"/>
              <a:ext cx="16442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CONV Block 2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2684B480-7915-442A-8DC3-7B52EAC51C78}"/>
                </a:ext>
              </a:extLst>
            </p:cNvPr>
            <p:cNvSpPr txBox="1"/>
            <p:nvPr/>
          </p:nvSpPr>
          <p:spPr>
            <a:xfrm>
              <a:off x="2578608" y="4747298"/>
              <a:ext cx="1762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CONV Block 3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9AD7C44C-6F30-42E5-90B0-6BD3D29CD5C8}"/>
                </a:ext>
              </a:extLst>
            </p:cNvPr>
            <p:cNvSpPr txBox="1"/>
            <p:nvPr/>
          </p:nvSpPr>
          <p:spPr>
            <a:xfrm>
              <a:off x="6966759" y="4225561"/>
              <a:ext cx="8523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CONV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Block 5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5F51D197-2758-4146-9008-53C79DD171DA}"/>
                </a:ext>
              </a:extLst>
            </p:cNvPr>
            <p:cNvSpPr txBox="1"/>
            <p:nvPr/>
          </p:nvSpPr>
          <p:spPr>
            <a:xfrm>
              <a:off x="8466252" y="4212050"/>
              <a:ext cx="948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CONV Block 6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A043C6E-C83E-4983-B80B-8E1E238548B7}"/>
                </a:ext>
              </a:extLst>
            </p:cNvPr>
            <p:cNvSpPr txBox="1"/>
            <p:nvPr/>
          </p:nvSpPr>
          <p:spPr>
            <a:xfrm>
              <a:off x="4269091" y="4179395"/>
              <a:ext cx="1967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Concatenation layer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E53125AC-9BBE-4180-B69D-5EF07003B922}"/>
                </a:ext>
              </a:extLst>
            </p:cNvPr>
            <p:cNvSpPr txBox="1"/>
            <p:nvPr/>
          </p:nvSpPr>
          <p:spPr>
            <a:xfrm>
              <a:off x="9177493" y="5272788"/>
              <a:ext cx="12305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FC  layer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24B636F2-0B46-4D60-9163-DCB83EFE9C75}"/>
                </a:ext>
              </a:extLst>
            </p:cNvPr>
            <p:cNvSpPr/>
            <p:nvPr/>
          </p:nvSpPr>
          <p:spPr>
            <a:xfrm>
              <a:off x="198968" y="63500"/>
              <a:ext cx="5957300" cy="67221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F4221F60-C6EA-4F85-BB50-5235120B23DB}"/>
                </a:ext>
              </a:extLst>
            </p:cNvPr>
            <p:cNvSpPr/>
            <p:nvPr/>
          </p:nvSpPr>
          <p:spPr>
            <a:xfrm>
              <a:off x="6214027" y="1775152"/>
              <a:ext cx="5644284" cy="3917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6AE032EE-7882-4B0F-8A4F-EE26416646D9}"/>
                </a:ext>
              </a:extLst>
            </p:cNvPr>
            <p:cNvSpPr txBox="1"/>
            <p:nvPr/>
          </p:nvSpPr>
          <p:spPr>
            <a:xfrm>
              <a:off x="5259337" y="474133"/>
              <a:ext cx="870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Part I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AE602635-BE2A-4996-910C-4D3DC5B744F0}"/>
                </a:ext>
              </a:extLst>
            </p:cNvPr>
            <p:cNvSpPr txBox="1"/>
            <p:nvPr/>
          </p:nvSpPr>
          <p:spPr>
            <a:xfrm>
              <a:off x="10381690" y="1909917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Part II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07AF85D-471A-4ADB-8B39-353EA46CC98E}"/>
                </a:ext>
              </a:extLst>
            </p:cNvPr>
            <p:cNvCxnSpPr>
              <a:cxnSpLocks/>
              <a:stCxn id="207" idx="3"/>
            </p:cNvCxnSpPr>
            <p:nvPr/>
          </p:nvCxnSpPr>
          <p:spPr>
            <a:xfrm flipV="1">
              <a:off x="9803741" y="2606708"/>
              <a:ext cx="490860" cy="1009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55BAF1B-5A01-45A0-A636-BCDDF4D7B046}"/>
                </a:ext>
              </a:extLst>
            </p:cNvPr>
            <p:cNvGrpSpPr/>
            <p:nvPr/>
          </p:nvGrpSpPr>
          <p:grpSpPr>
            <a:xfrm>
              <a:off x="9828508" y="2926860"/>
              <a:ext cx="423875" cy="409315"/>
              <a:chOff x="5680428" y="1749685"/>
              <a:chExt cx="1272383" cy="1228676"/>
            </a:xfrm>
          </p:grpSpPr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06DB503D-62C8-4092-B11D-90B8ADBFE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80428" y="1876558"/>
                <a:ext cx="1272383" cy="849460"/>
              </a:xfrm>
              <a:prstGeom prst="rect">
                <a:avLst/>
              </a:prstGeom>
            </p:spPr>
          </p:pic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BDF785E-8D6E-4D38-9782-B287306EBE07}"/>
                  </a:ext>
                </a:extLst>
              </p:cNvPr>
              <p:cNvSpPr/>
              <p:nvPr/>
            </p:nvSpPr>
            <p:spPr>
              <a:xfrm>
                <a:off x="5702281" y="1749685"/>
                <a:ext cx="1228676" cy="12286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CD6D0B6-AC3D-4141-B08D-505C10D6B75A}"/>
                </a:ext>
              </a:extLst>
            </p:cNvPr>
            <p:cNvGrpSpPr/>
            <p:nvPr/>
          </p:nvGrpSpPr>
          <p:grpSpPr>
            <a:xfrm>
              <a:off x="10532964" y="2847912"/>
              <a:ext cx="1288196" cy="995169"/>
              <a:chOff x="10532964" y="2847912"/>
              <a:chExt cx="1288196" cy="99516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20C0C88-E9F8-4A86-AC0C-46DB8E815757}"/>
                  </a:ext>
                </a:extLst>
              </p:cNvPr>
              <p:cNvCxnSpPr/>
              <p:nvPr/>
            </p:nvCxnSpPr>
            <p:spPr>
              <a:xfrm flipV="1">
                <a:off x="10532964" y="2847912"/>
                <a:ext cx="0" cy="9881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2DEBE55-7427-455A-B02E-FB7608B7B130}"/>
                  </a:ext>
                </a:extLst>
              </p:cNvPr>
              <p:cNvCxnSpPr/>
              <p:nvPr/>
            </p:nvCxnSpPr>
            <p:spPr>
              <a:xfrm>
                <a:off x="10532964" y="3843081"/>
                <a:ext cx="128819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E40D33-0EFF-40D0-8EE3-129CFBC063D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6" y="3087439"/>
              <a:ext cx="0" cy="74858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B956121-35F9-42DC-A178-19857F08C6BA}"/>
                    </a:ext>
                  </a:extLst>
                </p:cNvPr>
                <p:cNvSpPr txBox="1"/>
                <p:nvPr/>
              </p:nvSpPr>
              <p:spPr>
                <a:xfrm>
                  <a:off x="10259523" y="4571661"/>
                  <a:ext cx="35971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zh-CN" alt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B956121-35F9-42DC-A178-19857F08C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9523" y="4571661"/>
                  <a:ext cx="359714" cy="338554"/>
                </a:xfrm>
                <a:prstGeom prst="rect">
                  <a:avLst/>
                </a:prstGeom>
                <a:blipFill>
                  <a:blip r:embed="rId3"/>
                  <a:stretch>
                    <a:fillRect r="-11864"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BAAF9E9E-AA99-4618-9A6B-4DDE45B938D6}"/>
                    </a:ext>
                  </a:extLst>
                </p:cNvPr>
                <p:cNvSpPr txBox="1"/>
                <p:nvPr/>
              </p:nvSpPr>
              <p:spPr>
                <a:xfrm>
                  <a:off x="10209724" y="2760062"/>
                  <a:ext cx="3659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zh-CN" alt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zh-CN" alt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</m:acc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BAAF9E9E-AA99-4618-9A6B-4DDE45B93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9724" y="2760062"/>
                  <a:ext cx="36599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CBBE56F-CF35-4E17-A5C0-8C8ABCF166C4}"/>
                </a:ext>
              </a:extLst>
            </p:cNvPr>
            <p:cNvCxnSpPr>
              <a:cxnSpLocks/>
            </p:cNvCxnSpPr>
            <p:nvPr/>
          </p:nvCxnSpPr>
          <p:spPr>
            <a:xfrm>
              <a:off x="10928816" y="3488682"/>
              <a:ext cx="0" cy="35439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5279B6B0-586E-46D5-8537-65FE9D01596B}"/>
                    </a:ext>
                  </a:extLst>
                </p:cNvPr>
                <p:cNvSpPr txBox="1"/>
                <p:nvPr/>
              </p:nvSpPr>
              <p:spPr>
                <a:xfrm>
                  <a:off x="10860260" y="3400305"/>
                  <a:ext cx="3659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zh-CN" alt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zh-CN" alt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</m:acc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5279B6B0-586E-46D5-8537-65FE9D015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0260" y="3400305"/>
                  <a:ext cx="365998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C37D1DC1-B51E-4411-B0B1-734DE5C8859E}"/>
                    </a:ext>
                  </a:extLst>
                </p:cNvPr>
                <p:cNvSpPr txBox="1"/>
                <p:nvPr/>
              </p:nvSpPr>
              <p:spPr>
                <a:xfrm>
                  <a:off x="10970527" y="3789983"/>
                  <a:ext cx="35971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zh-CN" alt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C37D1DC1-B51E-4411-B0B1-734DE5C88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0527" y="3789983"/>
                  <a:ext cx="359714" cy="338554"/>
                </a:xfrm>
                <a:prstGeom prst="rect">
                  <a:avLst/>
                </a:prstGeom>
                <a:blipFill>
                  <a:blip r:embed="rId3"/>
                  <a:stretch>
                    <a:fillRect r="-11864"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9535C6A-D9CB-406B-AAE9-E412CC34F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010" y="2606708"/>
              <a:ext cx="495007" cy="60754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BC97FFB-10B0-4CFB-8EF2-A4DCE9793AAB}"/>
                </a:ext>
              </a:extLst>
            </p:cNvPr>
            <p:cNvCxnSpPr>
              <a:cxnSpLocks/>
              <a:endCxn id="225" idx="1"/>
            </p:cNvCxnSpPr>
            <p:nvPr/>
          </p:nvCxnSpPr>
          <p:spPr>
            <a:xfrm flipV="1">
              <a:off x="10502990" y="3959260"/>
              <a:ext cx="467537" cy="4905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CA031B4-E5DA-4622-AC9F-233B37B7EBAA}"/>
                </a:ext>
              </a:extLst>
            </p:cNvPr>
            <p:cNvGrpSpPr/>
            <p:nvPr/>
          </p:nvGrpSpPr>
          <p:grpSpPr>
            <a:xfrm>
              <a:off x="2005356" y="2191803"/>
              <a:ext cx="423875" cy="417995"/>
              <a:chOff x="5819765" y="1111764"/>
              <a:chExt cx="423875" cy="417995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2760F28D-3167-4A4D-B457-C9DE61B3F0FB}"/>
                  </a:ext>
                </a:extLst>
              </p:cNvPr>
              <p:cNvSpPr/>
              <p:nvPr/>
            </p:nvSpPr>
            <p:spPr>
              <a:xfrm>
                <a:off x="5825645" y="1111764"/>
                <a:ext cx="417995" cy="4179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3005BF2F-6F51-4E7A-8936-847F1B5CA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819765" y="1156499"/>
                <a:ext cx="423875" cy="282985"/>
              </a:xfrm>
              <a:prstGeom prst="rect">
                <a:avLst/>
              </a:prstGeom>
            </p:spPr>
          </p:pic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7BD9D8A-A13C-4A26-B36E-5641A2523685}"/>
                </a:ext>
              </a:extLst>
            </p:cNvPr>
            <p:cNvSpPr/>
            <p:nvPr/>
          </p:nvSpPr>
          <p:spPr>
            <a:xfrm>
              <a:off x="10280871" y="2498058"/>
              <a:ext cx="177940" cy="1779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5E0EB32-640E-434A-B499-ABF5010E9062}"/>
                </a:ext>
              </a:extLst>
            </p:cNvPr>
            <p:cNvSpPr/>
            <p:nvPr/>
          </p:nvSpPr>
          <p:spPr>
            <a:xfrm>
              <a:off x="10352197" y="4355322"/>
              <a:ext cx="177940" cy="1779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09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3C73A-7277-48EA-A7CF-F5E02CCF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85" y="1699969"/>
            <a:ext cx="5419518" cy="31387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565BC7D-2EF9-4CCC-B371-AEABF57F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1" y="1699969"/>
            <a:ext cx="5425622" cy="31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F02D79-CA41-4E51-ABC7-280ED990BF24}"/>
              </a:ext>
            </a:extLst>
          </p:cNvPr>
          <p:cNvCxnSpPr/>
          <p:nvPr/>
        </p:nvCxnSpPr>
        <p:spPr>
          <a:xfrm flipV="1">
            <a:off x="3542190" y="755177"/>
            <a:ext cx="4113204" cy="10800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967CAC-632B-4B94-8E20-1B46A8888518}"/>
              </a:ext>
            </a:extLst>
          </p:cNvPr>
          <p:cNvCxnSpPr>
            <a:cxnSpLocks/>
          </p:cNvCxnSpPr>
          <p:nvPr/>
        </p:nvCxnSpPr>
        <p:spPr>
          <a:xfrm>
            <a:off x="7662532" y="2888544"/>
            <a:ext cx="1601809" cy="2097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62408CD-62DB-4E41-B5DB-16433C03BE27}"/>
              </a:ext>
            </a:extLst>
          </p:cNvPr>
          <p:cNvGraphicFramePr>
            <a:graphicFrameLocks noGrp="1"/>
          </p:cNvGraphicFramePr>
          <p:nvPr/>
        </p:nvGraphicFramePr>
        <p:xfrm>
          <a:off x="1375052" y="1835177"/>
          <a:ext cx="3600000" cy="36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46986159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061609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2748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7721452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2788303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337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52676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78145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353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71867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FDA406-7F34-4126-A98E-DB5D527914EF}"/>
              </a:ext>
            </a:extLst>
          </p:cNvPr>
          <p:cNvGraphicFramePr>
            <a:graphicFrameLocks noGrp="1"/>
          </p:cNvGraphicFramePr>
          <p:nvPr/>
        </p:nvGraphicFramePr>
        <p:xfrm>
          <a:off x="5495394" y="755177"/>
          <a:ext cx="2160000" cy="216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2891311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6800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122637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0169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2415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0416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D8EF50-262B-4D62-AF87-F72340C8A1CD}"/>
              </a:ext>
            </a:extLst>
          </p:cNvPr>
          <p:cNvGraphicFramePr>
            <a:graphicFrameLocks noGrp="1"/>
          </p:cNvGraphicFramePr>
          <p:nvPr/>
        </p:nvGraphicFramePr>
        <p:xfrm>
          <a:off x="8546353" y="2383942"/>
          <a:ext cx="2160000" cy="216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2891311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6800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122637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169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2415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00416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AEC6D1-5646-4214-8B2D-33FAE9D0AC6F}"/>
              </a:ext>
            </a:extLst>
          </p:cNvPr>
          <p:cNvCxnSpPr/>
          <p:nvPr/>
        </p:nvCxnSpPr>
        <p:spPr>
          <a:xfrm flipV="1">
            <a:off x="1375052" y="755177"/>
            <a:ext cx="4120342" cy="10800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6EEBC-6CE9-46D6-A4A8-AB33965C1A35}"/>
              </a:ext>
            </a:extLst>
          </p:cNvPr>
          <p:cNvCxnSpPr/>
          <p:nvPr/>
        </p:nvCxnSpPr>
        <p:spPr>
          <a:xfrm flipV="1">
            <a:off x="3524435" y="2915177"/>
            <a:ext cx="4130959" cy="107089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EACE10-9D4E-4710-9E18-1B15AA46A521}"/>
              </a:ext>
            </a:extLst>
          </p:cNvPr>
          <p:cNvCxnSpPr/>
          <p:nvPr/>
        </p:nvCxnSpPr>
        <p:spPr>
          <a:xfrm flipV="1">
            <a:off x="1375052" y="2915177"/>
            <a:ext cx="4120342" cy="109753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0BD18C-ABE0-4093-94BB-70C1FFE4139C}"/>
              </a:ext>
            </a:extLst>
          </p:cNvPr>
          <p:cNvCxnSpPr>
            <a:cxnSpLocks/>
          </p:cNvCxnSpPr>
          <p:nvPr/>
        </p:nvCxnSpPr>
        <p:spPr>
          <a:xfrm>
            <a:off x="7662532" y="755177"/>
            <a:ext cx="1605755" cy="162876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E3214F-83A6-4766-B76E-828ABC5D80E3}"/>
              </a:ext>
            </a:extLst>
          </p:cNvPr>
          <p:cNvCxnSpPr>
            <a:cxnSpLocks/>
          </p:cNvCxnSpPr>
          <p:nvPr/>
        </p:nvCxnSpPr>
        <p:spPr>
          <a:xfrm>
            <a:off x="5488256" y="2915177"/>
            <a:ext cx="3058097" cy="18313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086BAC-AC2B-47C6-96E9-DFD6687E2729}"/>
              </a:ext>
            </a:extLst>
          </p:cNvPr>
          <p:cNvCxnSpPr>
            <a:cxnSpLocks/>
          </p:cNvCxnSpPr>
          <p:nvPr/>
        </p:nvCxnSpPr>
        <p:spPr>
          <a:xfrm>
            <a:off x="5495394" y="755177"/>
            <a:ext cx="3050959" cy="162876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6">
            <a:extLst>
              <a:ext uri="{FF2B5EF4-FFF2-40B4-BE49-F238E27FC236}">
                <a16:creationId xmlns:a16="http://schemas.microsoft.com/office/drawing/2014/main" id="{DD0AD433-95E9-4437-B874-F6D29C09389F}"/>
              </a:ext>
            </a:extLst>
          </p:cNvPr>
          <p:cNvGraphicFramePr>
            <a:graphicFrameLocks noGrp="1"/>
          </p:cNvGraphicFramePr>
          <p:nvPr/>
        </p:nvGraphicFramePr>
        <p:xfrm>
          <a:off x="5502532" y="3986074"/>
          <a:ext cx="2160000" cy="216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2891311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6800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122637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0169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2415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0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47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F02D79-CA41-4E51-ABC7-280ED990BF24}"/>
              </a:ext>
            </a:extLst>
          </p:cNvPr>
          <p:cNvCxnSpPr/>
          <p:nvPr/>
        </p:nvCxnSpPr>
        <p:spPr>
          <a:xfrm flipV="1">
            <a:off x="3551071" y="764049"/>
            <a:ext cx="4113204" cy="10800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967CAC-632B-4B94-8E20-1B46A8888518}"/>
              </a:ext>
            </a:extLst>
          </p:cNvPr>
          <p:cNvCxnSpPr>
            <a:cxnSpLocks/>
          </p:cNvCxnSpPr>
          <p:nvPr/>
        </p:nvCxnSpPr>
        <p:spPr>
          <a:xfrm>
            <a:off x="7671413" y="2897416"/>
            <a:ext cx="1601809" cy="2097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62408CD-62DB-4E41-B5DB-16433C03BE27}"/>
              </a:ext>
            </a:extLst>
          </p:cNvPr>
          <p:cNvGraphicFramePr>
            <a:graphicFrameLocks noGrp="1"/>
          </p:cNvGraphicFramePr>
          <p:nvPr/>
        </p:nvGraphicFramePr>
        <p:xfrm>
          <a:off x="1383933" y="1844049"/>
          <a:ext cx="3600000" cy="36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46986159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061609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2748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7721452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2788303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337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52676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78145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353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71867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FDA406-7F34-4126-A98E-DB5D527914EF}"/>
              </a:ext>
            </a:extLst>
          </p:cNvPr>
          <p:cNvGraphicFramePr>
            <a:graphicFrameLocks noGrp="1"/>
          </p:cNvGraphicFramePr>
          <p:nvPr/>
        </p:nvGraphicFramePr>
        <p:xfrm>
          <a:off x="5504275" y="764049"/>
          <a:ext cx="2160000" cy="216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2891311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6800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122637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0169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2415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0416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D8EF50-262B-4D62-AF87-F72340C8A1CD}"/>
              </a:ext>
            </a:extLst>
          </p:cNvPr>
          <p:cNvGraphicFramePr>
            <a:graphicFrameLocks noGrp="1"/>
          </p:cNvGraphicFramePr>
          <p:nvPr/>
        </p:nvGraphicFramePr>
        <p:xfrm>
          <a:off x="8555234" y="2392814"/>
          <a:ext cx="2160000" cy="216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2891311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6800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122637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0169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2415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00416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AEC6D1-5646-4214-8B2D-33FAE9D0AC6F}"/>
              </a:ext>
            </a:extLst>
          </p:cNvPr>
          <p:cNvCxnSpPr/>
          <p:nvPr/>
        </p:nvCxnSpPr>
        <p:spPr>
          <a:xfrm flipV="1">
            <a:off x="1383933" y="764049"/>
            <a:ext cx="4120342" cy="10800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6EEBC-6CE9-46D6-A4A8-AB33965C1A35}"/>
              </a:ext>
            </a:extLst>
          </p:cNvPr>
          <p:cNvCxnSpPr/>
          <p:nvPr/>
        </p:nvCxnSpPr>
        <p:spPr>
          <a:xfrm flipV="1">
            <a:off x="3533316" y="2924049"/>
            <a:ext cx="4130959" cy="107089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EACE10-9D4E-4710-9E18-1B15AA46A521}"/>
              </a:ext>
            </a:extLst>
          </p:cNvPr>
          <p:cNvCxnSpPr/>
          <p:nvPr/>
        </p:nvCxnSpPr>
        <p:spPr>
          <a:xfrm flipV="1">
            <a:off x="1383933" y="2924049"/>
            <a:ext cx="4120342" cy="109753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0BD18C-ABE0-4093-94BB-70C1FFE4139C}"/>
              </a:ext>
            </a:extLst>
          </p:cNvPr>
          <p:cNvCxnSpPr>
            <a:cxnSpLocks/>
          </p:cNvCxnSpPr>
          <p:nvPr/>
        </p:nvCxnSpPr>
        <p:spPr>
          <a:xfrm>
            <a:off x="7671413" y="764049"/>
            <a:ext cx="1605755" cy="162876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E3214F-83A6-4766-B76E-828ABC5D80E3}"/>
              </a:ext>
            </a:extLst>
          </p:cNvPr>
          <p:cNvCxnSpPr>
            <a:cxnSpLocks/>
          </p:cNvCxnSpPr>
          <p:nvPr/>
        </p:nvCxnSpPr>
        <p:spPr>
          <a:xfrm>
            <a:off x="5497137" y="2924049"/>
            <a:ext cx="3058097" cy="18313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086BAC-AC2B-47C6-96E9-DFD6687E2729}"/>
              </a:ext>
            </a:extLst>
          </p:cNvPr>
          <p:cNvCxnSpPr>
            <a:cxnSpLocks/>
          </p:cNvCxnSpPr>
          <p:nvPr/>
        </p:nvCxnSpPr>
        <p:spPr>
          <a:xfrm>
            <a:off x="5504275" y="764049"/>
            <a:ext cx="3050959" cy="162876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6">
            <a:extLst>
              <a:ext uri="{FF2B5EF4-FFF2-40B4-BE49-F238E27FC236}">
                <a16:creationId xmlns:a16="http://schemas.microsoft.com/office/drawing/2014/main" id="{DD0AD433-95E9-4437-B874-F6D29C09389F}"/>
              </a:ext>
            </a:extLst>
          </p:cNvPr>
          <p:cNvGraphicFramePr>
            <a:graphicFrameLocks noGrp="1"/>
          </p:cNvGraphicFramePr>
          <p:nvPr/>
        </p:nvGraphicFramePr>
        <p:xfrm>
          <a:off x="5511413" y="3994946"/>
          <a:ext cx="2160000" cy="216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2891311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6800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122637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0169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2415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04165"/>
                  </a:ext>
                </a:extLst>
              </a:tr>
            </a:tbl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A3D94B45-3540-4A96-9D38-83A578DB92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59" y="935334"/>
            <a:ext cx="662315" cy="44217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FDF2330-D29F-4649-8049-050E4D19A7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116" y="928493"/>
            <a:ext cx="662315" cy="4421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D22E67-4974-411E-9759-3C86A4B9E9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47" y="928493"/>
            <a:ext cx="662315" cy="4421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1646FC8-A34F-4836-B95F-2467A7CF187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49" y="1688532"/>
            <a:ext cx="662315" cy="44217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071BDB5-D612-4464-92CD-5689F57F48D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65" y="1640577"/>
            <a:ext cx="662315" cy="4421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3DFB4B4-BD67-4B0D-98E3-A12D768070B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47" y="1649597"/>
            <a:ext cx="662315" cy="4421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027C9-669A-4AB6-B340-0F9C1A3A042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75" y="2366180"/>
            <a:ext cx="662315" cy="4421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4FF2ED-6A93-49CB-B39B-A85E157C8A8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38" y="2367284"/>
            <a:ext cx="662315" cy="4421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0B0A7B5-8A09-440D-87FA-9249EB2CF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34" y="2361194"/>
            <a:ext cx="662315" cy="4421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EB090B9-6C4F-4837-9030-0CBBF74990F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83" y="2557299"/>
            <a:ext cx="662315" cy="442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56E512-EE1C-4146-A236-66B48803C1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801" y="4110644"/>
            <a:ext cx="662315" cy="4421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47E923-19EC-489F-957F-A4096C806D3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50" y="4696396"/>
            <a:ext cx="662315" cy="4421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6A0FA49-EDC0-43A3-B479-48FA002AD62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83" y="4882152"/>
            <a:ext cx="662315" cy="4421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7CC017-2DC7-4ECA-9AE2-24954FE10A4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89" y="4084011"/>
            <a:ext cx="662315" cy="4421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C28CF0-1D8E-4EAE-B09D-3B334F4C42A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98" y="4083695"/>
            <a:ext cx="662315" cy="44217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F1A9B35-856D-4B96-B406-44F11E70AB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04" y="4775253"/>
            <a:ext cx="662315" cy="44217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624635F-9904-4DE4-BEF4-D337982C1C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60" y="5547082"/>
            <a:ext cx="662315" cy="4421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2F91F79-DF75-4A1B-B904-6D01872DD7F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47" y="5544565"/>
            <a:ext cx="662315" cy="4421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62FE0A6-102B-40A0-821C-19C30918D6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78" y="5544565"/>
            <a:ext cx="662315" cy="44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95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3447</TotalTime>
  <Words>1056</Words>
  <Application>Microsoft Office PowerPoint</Application>
  <PresentationFormat>Widescreen</PresentationFormat>
  <Paragraphs>496</Paragraphs>
  <Slides>43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Microsoft YaHei</vt:lpstr>
      <vt:lpstr>DengXian</vt:lpstr>
      <vt:lpstr>DengXian</vt:lpstr>
      <vt:lpstr>Arial</vt:lpstr>
      <vt:lpstr>Arial Black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Chishan</dc:creator>
  <cp:lastModifiedBy>Zhang, Chishan</cp:lastModifiedBy>
  <cp:revision>3</cp:revision>
  <dcterms:created xsi:type="dcterms:W3CDTF">2023-07-26T15:55:33Z</dcterms:created>
  <dcterms:modified xsi:type="dcterms:W3CDTF">2023-08-22T02:15:05Z</dcterms:modified>
</cp:coreProperties>
</file>